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2" r:id="rId4"/>
    <p:sldId id="263" r:id="rId5"/>
    <p:sldId id="264" r:id="rId6"/>
  </p:sldIdLst>
  <p:sldSz cx="12192000" cy="6858000"/>
  <p:notesSz cx="6858000" cy="11906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93F660-5DCA-44E6-AC70-7078C3EC6D7D}" v="108" dt="2020-03-26T06:54:27.167"/>
    <p1510:client id="{A5D3C545-21A2-48A6-8D29-2F0678CFF7AF}" v="429" dt="2020-03-26T07:31:15.667"/>
    <p1510:client id="{DC67CA47-40E4-47E0-B45A-D17110B71DEA}" v="41" dt="2020-03-26T04:43:57.660"/>
    <p1510:client id="{E57238C1-9405-4942-AB4B-4DAF9A23358A}" v="112" dt="2020-03-25T20:34:53.244"/>
    <p1510:client id="{E841E68E-CFFD-4C79-AD87-5FBC4E7B1C9B}" v="1103" dt="2020-03-26T06:43:21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A74FF-AFF3-4003-955D-A8F8B4B37BA7}" type="datetimeFigureOut">
              <a:rPr lang="ru-RU"/>
              <a:t>26.03.2020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87652-970A-496A-9D29-1D1C0CFD45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475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Нажимаем кнопку "Вход"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A87652-970A-496A-9D29-1D1C0CFD4591}" type="slidenum">
              <a:rPr lang="ru-RU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943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Eoistver.ru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91440" rIns="91440" bIns="91440" rtlCol="0" anchor="t">
            <a:normAutofit/>
          </a:bodyPr>
          <a:lstStyle/>
          <a:p>
            <a:r>
              <a:rPr lang="en-US" dirty="0" err="1"/>
              <a:t>Единая</a:t>
            </a:r>
            <a:r>
              <a:rPr lang="en-US" dirty="0"/>
              <a:t> ИНФОРМАЦИОННАЯ  </a:t>
            </a:r>
            <a:r>
              <a:rPr lang="en-US" dirty="0" err="1"/>
              <a:t>образовательная</a:t>
            </a:r>
            <a:r>
              <a:rPr lang="en-US" dirty="0"/>
              <a:t> СРЕДА</a:t>
            </a:r>
          </a:p>
        </p:txBody>
      </p:sp>
      <p:pic>
        <p:nvPicPr>
          <p:cNvPr id="4" name="Рисунок 4" descr="Изображение выглядит как рисунок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3024E0AE-813F-4959-B867-CCE0B2CD8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3758" y="6156677"/>
            <a:ext cx="2743200" cy="69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72D4EE-B11E-450E-A55D-CB3AD9C2C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03505"/>
            <a:ext cx="9603275" cy="1049235"/>
          </a:xfrm>
        </p:spPr>
        <p:txBody>
          <a:bodyPr/>
          <a:lstStyle/>
          <a:p>
            <a:pPr algn="ctr"/>
            <a:r>
              <a:rPr lang="ru-RU" dirty="0"/>
              <a:t> Этап 1 </a:t>
            </a:r>
            <a:r>
              <a:rPr lang="ru-RU" dirty="0">
                <a:ea typeface="+mj-lt"/>
                <a:cs typeface="+mj-lt"/>
              </a:rPr>
              <a:t>Регистрация студентов и преподавателей в системе</a:t>
            </a:r>
          </a:p>
        </p:txBody>
      </p:sp>
      <p:pic>
        <p:nvPicPr>
          <p:cNvPr id="4" name="Рисунок 4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03018A31-24BE-4E7C-9C8C-EAE4008F77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345" y="1171169"/>
            <a:ext cx="11891305" cy="555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02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AFB5EED-5D44-43B0-B7B3-E02889FB3912}"/>
              </a:ext>
            </a:extLst>
          </p:cNvPr>
          <p:cNvSpPr txBox="1"/>
          <p:nvPr/>
        </p:nvSpPr>
        <p:spPr>
          <a:xfrm>
            <a:off x="7987048" y="1483217"/>
            <a:ext cx="3279819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err="1">
                <a:solidFill>
                  <a:srgbClr val="FF3030"/>
                </a:solidFill>
                <a:latin typeface="DefaultFont"/>
              </a:rPr>
              <a:t>Логин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: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Имя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пользователя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может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содержать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только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буквенно-цифровые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символы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в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нижнем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регистре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,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символ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подчеркивания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(_),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дефис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(-),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точку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(.)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или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</a:t>
            </a:r>
            <a:r>
              <a:rPr lang="en-US" sz="2400" err="1">
                <a:solidFill>
                  <a:srgbClr val="FF3030"/>
                </a:solidFill>
                <a:latin typeface="DefaultFont"/>
              </a:rPr>
              <a:t>символ</a:t>
            </a:r>
            <a:r>
              <a:rPr lang="en-US" sz="2400" dirty="0">
                <a:solidFill>
                  <a:srgbClr val="FF3030"/>
                </a:solidFill>
                <a:latin typeface="DefaultFont"/>
              </a:rPr>
              <a:t> @.</a:t>
            </a:r>
            <a:endParaRPr lang="en-US" sz="2400"/>
          </a:p>
        </p:txBody>
      </p:sp>
      <p:pic>
        <p:nvPicPr>
          <p:cNvPr id="7" name="Рисунок 7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26E88FA7-00D3-4312-8264-61D62D986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341" y="-1371"/>
            <a:ext cx="5587284" cy="6134789"/>
          </a:xfrm>
          <a:prstGeom prst="rect">
            <a:avLst/>
          </a:prstGeom>
        </p:spPr>
      </p:pic>
      <p:cxnSp>
        <p:nvCxnSpPr>
          <p:cNvPr id="2" name="Прямая со стрелкой 1">
            <a:extLst>
              <a:ext uri="{FF2B5EF4-FFF2-40B4-BE49-F238E27FC236}">
                <a16:creationId xmlns:a16="http://schemas.microsoft.com/office/drawing/2014/main" id="{3082EA7A-D9E1-4961-A856-926E3C9A5174}"/>
              </a:ext>
            </a:extLst>
          </p:cNvPr>
          <p:cNvCxnSpPr/>
          <p:nvPr/>
        </p:nvCxnSpPr>
        <p:spPr>
          <a:xfrm>
            <a:off x="793630" y="53196"/>
            <a:ext cx="914400" cy="9144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CB56B357-269E-4BC7-9FE2-7A9C60323909}"/>
              </a:ext>
            </a:extLst>
          </p:cNvPr>
          <p:cNvCxnSpPr>
            <a:cxnSpLocks/>
          </p:cNvCxnSpPr>
          <p:nvPr/>
        </p:nvCxnSpPr>
        <p:spPr>
          <a:xfrm flipV="1">
            <a:off x="362309" y="1902124"/>
            <a:ext cx="1158815" cy="2214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53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BA626C32-79B4-4F99-9878-0C7A1AB57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77" y="2560"/>
            <a:ext cx="6649792" cy="3246797"/>
          </a:xfrm>
          <a:prstGeom prst="rect">
            <a:avLst/>
          </a:prstGeom>
        </p:spPr>
      </p:pic>
      <p:pic>
        <p:nvPicPr>
          <p:cNvPr id="6" name="Рисунок 6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AC4B7132-DDF7-444E-972A-19F08CA6F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780" y="3359892"/>
            <a:ext cx="6649791" cy="2102242"/>
          </a:xfrm>
          <a:prstGeom prst="rect">
            <a:avLst/>
          </a:prstGeom>
        </p:spPr>
      </p:pic>
      <p:pic>
        <p:nvPicPr>
          <p:cNvPr id="8" name="Рисунок 8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3CF4D561-D2D8-4556-9F92-546CD9C4FC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9003" y="607480"/>
            <a:ext cx="5737539" cy="13814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41A162-3115-4EF0-B8B7-430AFDC6A058}"/>
              </a:ext>
            </a:extLst>
          </p:cNvPr>
          <p:cNvSpPr txBox="1"/>
          <p:nvPr/>
        </p:nvSpPr>
        <p:spPr>
          <a:xfrm>
            <a:off x="7312325" y="3890513"/>
            <a:ext cx="44397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highlight>
                  <a:srgbClr val="FFFF00"/>
                </a:highlight>
              </a:rPr>
              <a:t>Обязательно, студенты и преподаватели должны указывать свое образовательное учреждение!</a:t>
            </a:r>
          </a:p>
        </p:txBody>
      </p:sp>
    </p:spTree>
    <p:extLst>
      <p:ext uri="{BB962C8B-B14F-4D97-AF65-F5344CB8AC3E}">
        <p14:creationId xmlns:p14="http://schemas.microsoft.com/office/powerpoint/2010/main" val="390446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F0A945C8-80E3-476C-8355-EF38352E8D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768" y="49632"/>
            <a:ext cx="11103734" cy="3954464"/>
          </a:xfrm>
          <a:prstGeom prst="rect">
            <a:avLst/>
          </a:prstGeom>
        </p:spPr>
      </p:pic>
      <p:pic>
        <p:nvPicPr>
          <p:cNvPr id="6" name="Рисунок 6" descr="Изображение выглядит как снимок экрана, птиц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EDD7E1D8-FB8B-4D89-88D5-99FE031915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899" y="4336267"/>
            <a:ext cx="8463566" cy="122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45705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3</TotalTime>
  <Words>43</Words>
  <Application>Microsoft Office PowerPoint</Application>
  <PresentationFormat>Широкоэкранный</PresentationFormat>
  <Paragraphs>7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DefaultFont</vt:lpstr>
      <vt:lpstr>Gill Sans MT</vt:lpstr>
      <vt:lpstr>Gallery</vt:lpstr>
      <vt:lpstr>Eoistver.ru</vt:lpstr>
      <vt:lpstr> Этап 1 Регистрация студентов и преподавателей в системе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Кралин Роман Васильевич</dc:creator>
  <cp:lastModifiedBy>Юля</cp:lastModifiedBy>
  <cp:revision>295</cp:revision>
  <dcterms:created xsi:type="dcterms:W3CDTF">2016-01-13T19:04:32Z</dcterms:created>
  <dcterms:modified xsi:type="dcterms:W3CDTF">2020-03-26T15:48:59Z</dcterms:modified>
</cp:coreProperties>
</file>