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81" r:id="rId5"/>
    <p:sldId id="282" r:id="rId6"/>
    <p:sldId id="283" r:id="rId7"/>
    <p:sldId id="277" r:id="rId8"/>
    <p:sldId id="257" r:id="rId9"/>
    <p:sldId id="259" r:id="rId10"/>
    <p:sldId id="260" r:id="rId11"/>
    <p:sldId id="261" r:id="rId12"/>
    <p:sldId id="264" r:id="rId13"/>
    <p:sldId id="262" r:id="rId14"/>
    <p:sldId id="265" r:id="rId15"/>
    <p:sldId id="263" r:id="rId16"/>
    <p:sldId id="266" r:id="rId17"/>
    <p:sldId id="267" r:id="rId18"/>
    <p:sldId id="268" r:id="rId19"/>
    <p:sldId id="269" r:id="rId20"/>
    <p:sldId id="270" r:id="rId21"/>
    <p:sldId id="275" r:id="rId22"/>
    <p:sldId id="290" r:id="rId23"/>
    <p:sldId id="273" r:id="rId24"/>
    <p:sldId id="274" r:id="rId25"/>
    <p:sldId id="276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39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584" y="1577340"/>
            <a:ext cx="398098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3117" y="1577340"/>
            <a:ext cx="398098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15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tel:+74825192454" TargetMode="External"/><Relationship Id="rId13" Type="http://schemas.openxmlformats.org/officeDocument/2006/relationships/hyperlink" Target="mailto:vert@bk.ru" TargetMode="External"/><Relationship Id="rId3" Type="http://schemas.openxmlformats.org/officeDocument/2006/relationships/hyperlink" Target="https://www.list-org.com/phone/926-9190166" TargetMode="External"/><Relationship Id="rId7" Type="http://schemas.openxmlformats.org/officeDocument/2006/relationships/hyperlink" Target="tel:+79806430000" TargetMode="External"/><Relationship Id="rId12" Type="http://schemas.openxmlformats.org/officeDocument/2006/relationships/hyperlink" Target="mailto:89806430000@mail.ru" TargetMode="External"/><Relationship Id="rId2" Type="http://schemas.openxmlformats.org/officeDocument/2006/relationships/hyperlink" Target="https://checko.ru/company/status-faktor-1115047014125#contact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vertical.okis.ru/" TargetMode="External"/><Relationship Id="rId11" Type="http://schemas.openxmlformats.org/officeDocument/2006/relationships/hyperlink" Target="tel:+79157155888" TargetMode="External"/><Relationship Id="rId5" Type="http://schemas.openxmlformats.org/officeDocument/2006/relationships/hyperlink" Target="http://vertical.pro/" TargetMode="External"/><Relationship Id="rId15" Type="http://schemas.openxmlformats.org/officeDocument/2006/relationships/hyperlink" Target="mailto:sale@tiflocentre.ru" TargetMode="External"/><Relationship Id="rId10" Type="http://schemas.openxmlformats.org/officeDocument/2006/relationships/hyperlink" Target="tel:+78123132471" TargetMode="External"/><Relationship Id="rId4" Type="http://schemas.openxmlformats.org/officeDocument/2006/relationships/hyperlink" Target="mailto:info@status-factor.com" TargetMode="External"/><Relationship Id="rId9" Type="http://schemas.openxmlformats.org/officeDocument/2006/relationships/hyperlink" Target="tel:+78126425027" TargetMode="External"/><Relationship Id="rId14" Type="http://schemas.openxmlformats.org/officeDocument/2006/relationships/hyperlink" Target="mailto:jurist@vertical.pro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tel:+74825196923" TargetMode="External"/><Relationship Id="rId13" Type="http://schemas.openxmlformats.org/officeDocument/2006/relationships/hyperlink" Target="tel:+74822585272" TargetMode="External"/><Relationship Id="rId3" Type="http://schemas.openxmlformats.org/officeDocument/2006/relationships/hyperlink" Target="http://tizetta.ru/" TargetMode="External"/><Relationship Id="rId7" Type="http://schemas.openxmlformats.org/officeDocument/2006/relationships/hyperlink" Target="tel:+74822339830" TargetMode="External"/><Relationship Id="rId12" Type="http://schemas.openxmlformats.org/officeDocument/2006/relationships/hyperlink" Target="http://expotver.ru/" TargetMode="External"/><Relationship Id="rId17" Type="http://schemas.openxmlformats.org/officeDocument/2006/relationships/hyperlink" Target="mailto:tverskieyzori@yandex.ru" TargetMode="External"/><Relationship Id="rId2" Type="http://schemas.openxmlformats.org/officeDocument/2006/relationships/hyperlink" Target="http://zolotoshveya.com/" TargetMode="External"/><Relationship Id="rId16" Type="http://schemas.openxmlformats.org/officeDocument/2006/relationships/hyperlink" Target="mailto:tverskieyzori@mail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el:+79108334878" TargetMode="External"/><Relationship Id="rId11" Type="http://schemas.openxmlformats.org/officeDocument/2006/relationships/hyperlink" Target="mailto:zolotoshveya@yandex.ru" TargetMode="External"/><Relationship Id="rId5" Type="http://schemas.openxmlformats.org/officeDocument/2006/relationships/hyperlink" Target="tel:+74825196937" TargetMode="External"/><Relationship Id="rId15" Type="http://schemas.openxmlformats.org/officeDocument/2006/relationships/hyperlink" Target="tel:+74822585263" TargetMode="External"/><Relationship Id="rId10" Type="http://schemas.openxmlformats.org/officeDocument/2006/relationships/hyperlink" Target="mailto:dg@bt69.ru" TargetMode="External"/><Relationship Id="rId4" Type="http://schemas.openxmlformats.org/officeDocument/2006/relationships/hyperlink" Target="http://tradicii-duha.ru/" TargetMode="External"/><Relationship Id="rId9" Type="http://schemas.openxmlformats.org/officeDocument/2006/relationships/hyperlink" Target="tel:+74822777405" TargetMode="External"/><Relationship Id="rId14" Type="http://schemas.openxmlformats.org/officeDocument/2006/relationships/hyperlink" Target="tel:+74822434614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mailto:bruewa.o@yandex.ru" TargetMode="External"/><Relationship Id="rId13" Type="http://schemas.openxmlformats.org/officeDocument/2006/relationships/hyperlink" Target="tel:+79038074004" TargetMode="External"/><Relationship Id="rId18" Type="http://schemas.openxmlformats.org/officeDocument/2006/relationships/hyperlink" Target="mailto:grig@all.tvz.ru" TargetMode="External"/><Relationship Id="rId3" Type="http://schemas.openxmlformats.org/officeDocument/2006/relationships/hyperlink" Target="tel:+74825191769" TargetMode="External"/><Relationship Id="rId21" Type="http://schemas.openxmlformats.org/officeDocument/2006/relationships/hyperlink" Target="mailto:mtts@all.tvz.ru" TargetMode="External"/><Relationship Id="rId7" Type="http://schemas.openxmlformats.org/officeDocument/2006/relationships/hyperlink" Target="tel:+74825191878" TargetMode="External"/><Relationship Id="rId12" Type="http://schemas.openxmlformats.org/officeDocument/2006/relationships/hyperlink" Target="tel:+74822793860" TargetMode="External"/><Relationship Id="rId17" Type="http://schemas.openxmlformats.org/officeDocument/2006/relationships/hyperlink" Target="mailto:boichenko_vp@all.tvz.ru" TargetMode="External"/><Relationship Id="rId2" Type="http://schemas.openxmlformats.org/officeDocument/2006/relationships/hyperlink" Target="http://zaotof.ru/" TargetMode="External"/><Relationship Id="rId16" Type="http://schemas.openxmlformats.org/officeDocument/2006/relationships/hyperlink" Target="tel:+74822793363" TargetMode="External"/><Relationship Id="rId20" Type="http://schemas.openxmlformats.org/officeDocument/2006/relationships/hyperlink" Target="mailto:kirillov_aa@tvz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el:+70825151769" TargetMode="External"/><Relationship Id="rId11" Type="http://schemas.openxmlformats.org/officeDocument/2006/relationships/hyperlink" Target="tel:+74822559152" TargetMode="External"/><Relationship Id="rId5" Type="http://schemas.openxmlformats.org/officeDocument/2006/relationships/hyperlink" Target="tel:+74825191429" TargetMode="External"/><Relationship Id="rId15" Type="http://schemas.openxmlformats.org/officeDocument/2006/relationships/hyperlink" Target="tel:+79092672702" TargetMode="External"/><Relationship Id="rId10" Type="http://schemas.openxmlformats.org/officeDocument/2006/relationships/hyperlink" Target="http://tvz.ru/" TargetMode="External"/><Relationship Id="rId19" Type="http://schemas.openxmlformats.org/officeDocument/2006/relationships/hyperlink" Target="mailto:tvz@tvz.ru" TargetMode="External"/><Relationship Id="rId4" Type="http://schemas.openxmlformats.org/officeDocument/2006/relationships/hyperlink" Target="tel:+79520925065" TargetMode="External"/><Relationship Id="rId9" Type="http://schemas.openxmlformats.org/officeDocument/2006/relationships/hyperlink" Target="mailto:tdtof@bk.ru" TargetMode="External"/><Relationship Id="rId14" Type="http://schemas.openxmlformats.org/officeDocument/2006/relationships/hyperlink" Target="tel:+79066549299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mailto:skulikova@hlebtver.ru" TargetMode="External"/><Relationship Id="rId13" Type="http://schemas.openxmlformats.org/officeDocument/2006/relationships/hyperlink" Target="mailto:qqqqqq@mail.ru" TargetMode="External"/><Relationship Id="rId18" Type="http://schemas.openxmlformats.org/officeDocument/2006/relationships/hyperlink" Target="tel:+74822450201" TargetMode="External"/><Relationship Id="rId3" Type="http://schemas.openxmlformats.org/officeDocument/2006/relationships/hyperlink" Target="tel:+79109382364" TargetMode="External"/><Relationship Id="rId21" Type="http://schemas.openxmlformats.org/officeDocument/2006/relationships/hyperlink" Target="mailto:gostorgi@voipek.ru" TargetMode="External"/><Relationship Id="rId7" Type="http://schemas.openxmlformats.org/officeDocument/2006/relationships/hyperlink" Target="tel:+74822787581" TargetMode="External"/><Relationship Id="rId12" Type="http://schemas.openxmlformats.org/officeDocument/2006/relationships/hyperlink" Target="mailto:nfedorova@hlebtver.ru" TargetMode="External"/><Relationship Id="rId17" Type="http://schemas.openxmlformats.org/officeDocument/2006/relationships/hyperlink" Target="tel:+74822429454" TargetMode="External"/><Relationship Id="rId25" Type="http://schemas.openxmlformats.org/officeDocument/2006/relationships/hyperlink" Target="https://t.me/volzhskypekar" TargetMode="External"/><Relationship Id="rId2" Type="http://schemas.openxmlformats.org/officeDocument/2006/relationships/hyperlink" Target="http://hleb.tvcom.ru/" TargetMode="External"/><Relationship Id="rId16" Type="http://schemas.openxmlformats.org/officeDocument/2006/relationships/hyperlink" Target="tel:+78002506965" TargetMode="External"/><Relationship Id="rId20" Type="http://schemas.openxmlformats.org/officeDocument/2006/relationships/hyperlink" Target="mailto:makhnovets_e@khleb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el:+74822433339" TargetMode="External"/><Relationship Id="rId11" Type="http://schemas.openxmlformats.org/officeDocument/2006/relationships/hyperlink" Target="mailto:sekretar@hlebtver.ru" TargetMode="External"/><Relationship Id="rId24" Type="http://schemas.openxmlformats.org/officeDocument/2006/relationships/hyperlink" Target="https://vk.com/volzhskypekar" TargetMode="External"/><Relationship Id="rId5" Type="http://schemas.openxmlformats.org/officeDocument/2006/relationships/hyperlink" Target="tel:+79806300574" TargetMode="External"/><Relationship Id="rId15" Type="http://schemas.openxmlformats.org/officeDocument/2006/relationships/hyperlink" Target="tel:+79157011784" TargetMode="External"/><Relationship Id="rId23" Type="http://schemas.openxmlformats.org/officeDocument/2006/relationships/hyperlink" Target="mailto:info-vp@volpek.ru" TargetMode="External"/><Relationship Id="rId10" Type="http://schemas.openxmlformats.org/officeDocument/2006/relationships/hyperlink" Target="mailto:hlebit@tvcom.ru" TargetMode="External"/><Relationship Id="rId19" Type="http://schemas.openxmlformats.org/officeDocument/2006/relationships/hyperlink" Target="mailto:gostorgi@volpek.ru" TargetMode="External"/><Relationship Id="rId4" Type="http://schemas.openxmlformats.org/officeDocument/2006/relationships/hyperlink" Target="tel:+74822320904" TargetMode="External"/><Relationship Id="rId9" Type="http://schemas.openxmlformats.org/officeDocument/2006/relationships/hyperlink" Target="mailto:hleb@tvcom.ru" TargetMode="External"/><Relationship Id="rId14" Type="http://schemas.openxmlformats.org/officeDocument/2006/relationships/hyperlink" Target="http://vpekar.ru/" TargetMode="External"/><Relationship Id="rId22" Type="http://schemas.openxmlformats.org/officeDocument/2006/relationships/hyperlink" Target="mailto:belova.i@mail.ru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mailto:ao_mmz@rambler.ru" TargetMode="External"/><Relationship Id="rId13" Type="http://schemas.openxmlformats.org/officeDocument/2006/relationships/hyperlink" Target="tel:+74822345637" TargetMode="External"/><Relationship Id="rId3" Type="http://schemas.openxmlformats.org/officeDocument/2006/relationships/hyperlink" Target="tel:+74825321090" TargetMode="External"/><Relationship Id="rId7" Type="http://schemas.openxmlformats.org/officeDocument/2006/relationships/hyperlink" Target="mailto:ays6906@sdo.ru" TargetMode="External"/><Relationship Id="rId12" Type="http://schemas.openxmlformats.org/officeDocument/2006/relationships/hyperlink" Target="tel:+74822357980" TargetMode="External"/><Relationship Id="rId17" Type="http://schemas.openxmlformats.org/officeDocument/2006/relationships/hyperlink" Target="mailto:mail@aoniiit.ru" TargetMode="External"/><Relationship Id="rId2" Type="http://schemas.openxmlformats.org/officeDocument/2006/relationships/hyperlink" Target="http://maslo-zavod69.ru/" TargetMode="External"/><Relationship Id="rId16" Type="http://schemas.openxmlformats.org/officeDocument/2006/relationships/hyperlink" Target="mailto:6950145750_695001001@eo.tensor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aslo-zavod@mail.ru" TargetMode="External"/><Relationship Id="rId11" Type="http://schemas.openxmlformats.org/officeDocument/2006/relationships/hyperlink" Target="tel:+74822345217" TargetMode="External"/><Relationship Id="rId5" Type="http://schemas.openxmlformats.org/officeDocument/2006/relationships/hyperlink" Target="tel:+74825321341" TargetMode="External"/><Relationship Id="rId15" Type="http://schemas.openxmlformats.org/officeDocument/2006/relationships/hyperlink" Target="mailto:niiit@niiit.tver.ru" TargetMode="External"/><Relationship Id="rId10" Type="http://schemas.openxmlformats.org/officeDocument/2006/relationships/hyperlink" Target="tel:+74822347528" TargetMode="External"/><Relationship Id="rId4" Type="http://schemas.openxmlformats.org/officeDocument/2006/relationships/hyperlink" Target="tel:+74825322316" TargetMode="External"/><Relationship Id="rId9" Type="http://schemas.openxmlformats.org/officeDocument/2006/relationships/hyperlink" Target="https://www.aoniiit.ru/" TargetMode="External"/><Relationship Id="rId14" Type="http://schemas.openxmlformats.org/officeDocument/2006/relationships/hyperlink" Target="mailto:peo@niiiit.tver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tel:+74822741515" TargetMode="External"/><Relationship Id="rId3" Type="http://schemas.openxmlformats.org/officeDocument/2006/relationships/hyperlink" Target="tel:+74822777800" TargetMode="External"/><Relationship Id="rId7" Type="http://schemas.openxmlformats.org/officeDocument/2006/relationships/hyperlink" Target="tel:+79201711649" TargetMode="External"/><Relationship Id="rId2" Type="http://schemas.openxmlformats.org/officeDocument/2006/relationships/hyperlink" Target="https://nordavtotver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el:+74822741423" TargetMode="External"/><Relationship Id="rId11" Type="http://schemas.openxmlformats.org/officeDocument/2006/relationships/hyperlink" Target="mailto:servavto69@mail.ru" TargetMode="External"/><Relationship Id="rId5" Type="http://schemas.openxmlformats.org/officeDocument/2006/relationships/hyperlink" Target="mailto:info@nordavtotver.ru" TargetMode="External"/><Relationship Id="rId10" Type="http://schemas.openxmlformats.org/officeDocument/2006/relationships/hyperlink" Target="mailto:vb@sto69.ru" TargetMode="External"/><Relationship Id="rId4" Type="http://schemas.openxmlformats.org/officeDocument/2006/relationships/hyperlink" Target="tel:+74822777900" TargetMode="External"/><Relationship Id="rId9" Type="http://schemas.openxmlformats.org/officeDocument/2006/relationships/hyperlink" Target="tel:+74822741731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tverstroymash.ru/?calltouch_tm=yd_c:118403559_gb:5545333145_ad:16869092166_ph:54367384901_st:search_pt:premium_p:2_s:none_dt:desktop_reg:10819_ret:54367384901_apt:none&amp;yclid=1771617536529268735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r="50943"/>
          <a:stretch>
            <a:fillRect/>
          </a:stretch>
        </p:blipFill>
        <p:spPr bwMode="auto">
          <a:xfrm>
            <a:off x="428596" y="214290"/>
            <a:ext cx="1238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2"/>
          <a:srcRect l="50189"/>
          <a:stretch>
            <a:fillRect/>
          </a:stretch>
        </p:blipFill>
        <p:spPr bwMode="auto">
          <a:xfrm>
            <a:off x="7572396" y="285728"/>
            <a:ext cx="1257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14480" y="214290"/>
            <a:ext cx="57150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БАЗОВАЯ ПРОФЕССИОНАЛЬНАЯ ОБРАЗОВАТЕЛЬНАЯ ОРГАНИЗАЦИЯ,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обеспечивающая поддержку региональных систем инклюзивного профессионального образования Тверской области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бюджетное профессиональное образовательное учреждение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142873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«Торжокский педагогический колледж им. Ф.В. </a:t>
            </a:r>
            <a:r>
              <a:rPr lang="ru-RU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Бадюлина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285992"/>
            <a:ext cx="71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6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Атлас доступных профессий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Региональный опыт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Тверской области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6661" y="0"/>
            <a:ext cx="933731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 профессий / специальностей, востребованных у региональных работодателей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7"/>
          <a:ext cx="8715436" cy="5667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61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Наименование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Средняя</a:t>
                      </a:r>
                      <a:r>
                        <a:rPr lang="ru-RU" sz="2000" baseline="0" dirty="0" smtClean="0"/>
                        <a:t> заработная плата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Информационные системы и программирование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30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Поварское и кондитерское дело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Повар, кондитер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Компьютерные системы и комплексы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Вышивальщица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21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Гостиничное дело / Гостиничный сервис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Сварщик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35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Туризм и гостеприимство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Туризм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6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Техническое обслуживание и ремонт автотранспортных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32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28802"/>
            <a:ext cx="8858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09.02.07 </a:t>
            </a:r>
          </a:p>
          <a:p>
            <a:pPr algn="ctr"/>
            <a:r>
              <a:rPr lang="ru-RU" sz="3200" b="1" dirty="0" smtClean="0"/>
              <a:t>Информационные системы и программирование</a:t>
            </a:r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14620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57166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Самая популярная профессия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9558" y="2867020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1714480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4357686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6929454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09.02.07 Информационные системы и программирование</a:t>
            </a:r>
            <a:endParaRPr lang="ru-RU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000504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Бежецкий</a:t>
            </a:r>
            <a:r>
              <a:rPr lang="ru-RU" sz="2400" b="1" i="1" dirty="0" smtClean="0"/>
              <a:t> промышленно-экономический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Вышневолоцкий</a:t>
            </a:r>
            <a:r>
              <a:rPr lang="ru-RU" sz="2400" b="1" i="1" dirty="0" smtClean="0"/>
              <a:t> колледж»</a:t>
            </a:r>
            <a:endParaRPr lang="ru-RU" sz="2400" dirty="0" smtClean="0"/>
          </a:p>
          <a:p>
            <a:r>
              <a:rPr lang="ru-RU" sz="2400" b="1" i="1" dirty="0" smtClean="0"/>
              <a:t>ФГБОУ «Колледж </a:t>
            </a:r>
            <a:r>
              <a:rPr lang="ru-RU" sz="2400" b="1" i="1" dirty="0" err="1" smtClean="0"/>
              <a:t>Росрезерва</a:t>
            </a:r>
            <a:r>
              <a:rPr lang="ru-RU" sz="2400" b="1" i="1" dirty="0" smtClean="0"/>
              <a:t>»</a:t>
            </a:r>
            <a:endParaRPr lang="ru-RU" sz="2400" dirty="0" smtClean="0"/>
          </a:p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Осташковский</a:t>
            </a:r>
            <a:r>
              <a:rPr lang="ru-RU" sz="2400" b="1" i="1" dirty="0" smtClean="0"/>
              <a:t>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колледж им. А.Н. Коняева»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промышленно-экономический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химико-технологический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572008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2"/>
            <a:ext cx="9144000" cy="317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29.01.19 Вышивальщица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000504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ГБПОУ «Торжокский педагогический колледж </a:t>
            </a:r>
          </a:p>
          <a:p>
            <a:r>
              <a:rPr lang="ru-RU" sz="2400" b="1" i="1" dirty="0" smtClean="0"/>
              <a:t>им. Ф.В. </a:t>
            </a:r>
            <a:r>
              <a:rPr lang="ru-RU" sz="2400" b="1" i="1" dirty="0" err="1" smtClean="0"/>
              <a:t>Бадюлина</a:t>
            </a:r>
            <a:r>
              <a:rPr lang="ru-RU" sz="2400" b="1" i="1" dirty="0" smtClean="0"/>
              <a:t>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453" y="1071546"/>
            <a:ext cx="904254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43.02.15 Поварское и кондитерское дело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57187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«Кимрский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сервиса и туризма»</a:t>
            </a:r>
            <a:endParaRPr lang="ru-RU" sz="2400" dirty="0" smtClean="0"/>
          </a:p>
          <a:p>
            <a:r>
              <a:rPr lang="ru-RU" sz="2400" i="1" dirty="0" smtClean="0"/>
              <a:t>ГБПОУ «Тверской торгово-экономический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2" y="3571876"/>
            <a:ext cx="1333498" cy="1153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4572008"/>
            <a:ext cx="8858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 </a:t>
            </a:r>
            <a:r>
              <a:rPr lang="ru-RU" sz="2400" b="1" dirty="0" smtClean="0"/>
              <a:t>43.01.09 Повар, кондитер</a:t>
            </a:r>
            <a:endParaRPr lang="ru-RU" sz="24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40" y="5500702"/>
            <a:ext cx="1262060" cy="1091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282" y="491900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Бежецкий</a:t>
            </a:r>
            <a:r>
              <a:rPr lang="ru-RU" sz="2000" i="1" dirty="0" smtClean="0"/>
              <a:t> промышленно-экономический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Кашинский</a:t>
            </a:r>
            <a:r>
              <a:rPr lang="ru-RU" sz="2000" i="1" dirty="0" smtClean="0"/>
              <a:t> колледж»</a:t>
            </a:r>
            <a:endParaRPr lang="ru-RU" sz="2000" dirty="0" smtClean="0"/>
          </a:p>
          <a:p>
            <a:r>
              <a:rPr lang="ru-RU" sz="2000" i="1" dirty="0" smtClean="0"/>
              <a:t>ГБПОУ «Конаковский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Осташковский</a:t>
            </a:r>
            <a:r>
              <a:rPr lang="ru-RU" sz="2000" i="1" dirty="0" smtClean="0"/>
              <a:t> колледж»</a:t>
            </a:r>
            <a:endParaRPr lang="ru-RU" sz="2000" dirty="0" smtClean="0"/>
          </a:p>
          <a:p>
            <a:r>
              <a:rPr lang="ru-RU" sz="2000" i="1" dirty="0" smtClean="0"/>
              <a:t>ГБПОУ «Ржевский технологический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«Ржевский колледж им. Н.В. Петровского»</a:t>
            </a:r>
            <a:endParaRPr lang="ru-RU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9144000" cy="308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858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09.02.01 Компьютерные системы и комплексы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57200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колледж им. А.Н. Коняева»</a:t>
            </a:r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Бежецкий</a:t>
            </a:r>
            <a:r>
              <a:rPr lang="ru-RU" sz="2400" i="1" dirty="0" smtClean="0"/>
              <a:t> промышленно-экономический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«Ржевский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«Савеловский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«Тверской химико-технологический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63" y="857232"/>
            <a:ext cx="906143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43.02.14 Гостиничное дело / </a:t>
            </a:r>
          </a:p>
          <a:p>
            <a:pPr algn="ctr"/>
            <a:r>
              <a:rPr lang="ru-RU" sz="2800" dirty="0" smtClean="0"/>
              <a:t>43.02.11 Гостиничный сервис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214818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колледж сервиса и туризма»</a:t>
            </a:r>
          </a:p>
          <a:p>
            <a:r>
              <a:rPr lang="ru-RU" sz="2400" i="1" dirty="0" smtClean="0"/>
              <a:t>ГБПОУ «Конаковский колледж»</a:t>
            </a:r>
          </a:p>
          <a:p>
            <a:r>
              <a:rPr lang="ru-RU" sz="2400" i="1" dirty="0" smtClean="0"/>
              <a:t>ГБПОУ «Торжокский государственный промышленно-гуманитарный колледж»</a:t>
            </a:r>
          </a:p>
          <a:p>
            <a:pPr lvl="0"/>
            <a:r>
              <a:rPr lang="ru-RU" sz="24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Западнодвинский</a:t>
            </a:r>
            <a:r>
              <a:rPr lang="ru-RU" sz="24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технологический колледж им. И.А. Ковалева»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4456" y="857232"/>
            <a:ext cx="91884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23.02.07 Техническое обслуживание и ремонт автотранспортных средств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929066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политехнический колледж» (РУМЦ)</a:t>
            </a:r>
            <a:endParaRPr lang="ru-RU" sz="2400" dirty="0" smtClean="0"/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Вышневолоцкий</a:t>
            </a:r>
            <a:r>
              <a:rPr lang="ru-RU" sz="2400" i="1" dirty="0" smtClean="0"/>
              <a:t> колледж»</a:t>
            </a:r>
            <a:endParaRPr lang="ru-RU" sz="2400" dirty="0" smtClean="0"/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Западнодвинский</a:t>
            </a:r>
            <a:r>
              <a:rPr lang="ru-RU" sz="2400" i="1" dirty="0" smtClean="0"/>
              <a:t> технологический колледж им. И.А. Ковалева»</a:t>
            </a:r>
            <a:endParaRPr lang="ru-RU" sz="2400" dirty="0" smtClean="0"/>
          </a:p>
          <a:p>
            <a:r>
              <a:rPr lang="ru-RU" sz="2400" i="1" dirty="0" smtClean="0"/>
              <a:t>ГБПОУ «Краснохолмский колледж»</a:t>
            </a:r>
            <a:endParaRPr lang="ru-RU" sz="2400" dirty="0" smtClean="0"/>
          </a:p>
          <a:p>
            <a:r>
              <a:rPr lang="ru-RU" sz="2400" i="1" dirty="0" smtClean="0"/>
              <a:t>ФГБОУ «Колледж </a:t>
            </a:r>
            <a:r>
              <a:rPr lang="ru-RU" sz="2400" i="1" dirty="0" err="1" smtClean="0"/>
              <a:t>Росрезерва</a:t>
            </a:r>
            <a:r>
              <a:rPr lang="ru-RU" sz="2400" i="1" dirty="0" smtClean="0"/>
              <a:t>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им. А.Н. Коняева»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транспорта и сервиса»</a:t>
            </a:r>
            <a:endParaRPr lang="ru-RU" sz="2400" dirty="0" smtClean="0"/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857232"/>
            <a:ext cx="8643998" cy="31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43.02.16 Туризм и гостеприимство/</a:t>
            </a:r>
          </a:p>
          <a:p>
            <a:pPr algn="ctr"/>
            <a:r>
              <a:rPr lang="ru-RU" sz="2800" dirty="0" smtClean="0"/>
              <a:t>43.02.10 Туризм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643446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ГБПОУ «Конаковский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Западнодвинский</a:t>
            </a:r>
            <a:r>
              <a:rPr lang="ru-RU" sz="2000" i="1" dirty="0" smtClean="0"/>
              <a:t> технологический колледж им. И.А. Ковалева»</a:t>
            </a:r>
            <a:endParaRPr lang="ru-RU" sz="2000" dirty="0" smtClean="0"/>
          </a:p>
          <a:p>
            <a:r>
              <a:rPr lang="ru-RU" sz="2000" i="1" dirty="0" smtClean="0"/>
              <a:t>ГБПОУ «Ржевский технологический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«Тверской колледж сервиса и туризма»</a:t>
            </a:r>
            <a:endParaRPr lang="ru-RU" sz="2000" dirty="0" smtClean="0"/>
          </a:p>
          <a:p>
            <a:r>
              <a:rPr lang="ru-RU" sz="2000" i="1" dirty="0" smtClean="0"/>
              <a:t>ГБПОУ «Тверской торгово-экономический колледж»</a:t>
            </a:r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Бежецкий</a:t>
            </a:r>
            <a:r>
              <a:rPr lang="ru-RU" sz="2000" i="1" dirty="0" smtClean="0"/>
              <a:t> колледж им. А.М. Переслегина»</a:t>
            </a:r>
            <a:endParaRPr lang="ru-RU" sz="2000" dirty="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214950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1"/>
            <a:ext cx="9144000" cy="379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7544" y="792987"/>
            <a:ext cx="8136904" cy="13074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0" tIns="14661" rIns="0" bIns="0" rtlCol="0">
            <a:spAutoFit/>
          </a:bodyPr>
          <a:lstStyle/>
          <a:p>
            <a:pPr marR="3258" indent="45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 предоставляет список рейтинговых профессий/специальностей среднего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разрезе профессиональных образовательных организаций субъектов Российской Федерации. Атлас является уникальным продуктом и создан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школьников, вы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пускников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средней школы, а также для родителей будущих абитуриентов в целях повышения компетентности о профессиях, соответствующих как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индивидуальным профессиональным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ресам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способностям, так и состоянию здоровья. 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629" y="3154317"/>
            <a:ext cx="8280919" cy="3209101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indent="450000"/>
            <a:r>
              <a:rPr sz="1300" b="1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Дорогие</a:t>
            </a:r>
            <a:r>
              <a:rPr sz="1300" b="1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друзья,</a:t>
            </a:r>
            <a:r>
              <a:rPr sz="13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</a:t>
            </a:r>
            <a:r>
              <a:rPr sz="13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b="1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партнеры!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258" indent="450000"/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главных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молодого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человека,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осо-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бенно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sz="13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дается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</a:t>
            </a:r>
            <a:r>
              <a:rPr sz="13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здоровья.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жизненной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поможет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r>
              <a:rPr sz="13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профес-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сии </a:t>
            </a:r>
            <a:r>
              <a:rPr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исключение.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9455" indent="450000"/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Тому,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профессиональным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выбором,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интересы,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склонности,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способности,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мире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перспективных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востребованных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рынке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z="13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доступной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  <a:r>
              <a:rPr sz="13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выбранном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перспективном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трудоустройстве.</a:t>
            </a:r>
            <a:r>
              <a:rPr sz="13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адекватный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</a:t>
            </a:r>
            <a:r>
              <a:rPr sz="13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собственным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возможностям,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кругозор,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стимулирует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значимому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труду.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573" indent="450000"/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Подготовленный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позволит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сегодняшним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школьникам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завтрашним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абитуриен-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там,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родным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близким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огромные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профессии,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подборе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вакансии.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</a:t>
            </a:r>
            <a:r>
              <a:rPr sz="13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уникальный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интересен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потен- </a:t>
            </a:r>
            <a:r>
              <a:rPr sz="13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циальным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работодателям,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преподавателям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</a:t>
            </a:r>
            <a:r>
              <a:rPr sz="13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рынком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тенденциями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развития.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5156" indent="450000"/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полезен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принятии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3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выборе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подхо- </a:t>
            </a:r>
            <a:r>
              <a:rPr sz="13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дящей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профессии,</a:t>
            </a:r>
            <a:r>
              <a:rPr sz="13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специальности.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5576" y="292320"/>
            <a:ext cx="6964425" cy="500667"/>
          </a:xfrm>
          <a:prstGeom prst="rect">
            <a:avLst/>
          </a:prstGeom>
        </p:spPr>
        <p:txBody>
          <a:bodyPr vert="horz" wrap="square" lIns="0" tIns="8145" rIns="0" bIns="0" rtlCol="0" anchor="ctr">
            <a:spAutoFit/>
          </a:bodyPr>
          <a:lstStyle/>
          <a:p>
            <a:pPr marL="8145">
              <a:spcBef>
                <a:spcPts val="64"/>
              </a:spcBef>
            </a:pPr>
            <a:r>
              <a:rPr sz="32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04146" y="2100453"/>
            <a:ext cx="8566419" cy="4360346"/>
            <a:chOff x="457200" y="2735999"/>
            <a:chExt cx="6645909" cy="66116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4805" y="3686559"/>
              <a:ext cx="1815201" cy="39272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54645" y="3302431"/>
              <a:ext cx="1816100" cy="351155"/>
            </a:xfrm>
            <a:custGeom>
              <a:avLst/>
              <a:gdLst/>
              <a:ahLst/>
              <a:cxnLst/>
              <a:rect l="l" t="t" r="r" b="b"/>
              <a:pathLst>
                <a:path w="1816100" h="351154">
                  <a:moveTo>
                    <a:pt x="387451" y="150291"/>
                  </a:moveTo>
                  <a:lnTo>
                    <a:pt x="381660" y="109270"/>
                  </a:lnTo>
                  <a:lnTo>
                    <a:pt x="367626" y="79476"/>
                  </a:lnTo>
                  <a:lnTo>
                    <a:pt x="364617" y="73075"/>
                  </a:lnTo>
                  <a:lnTo>
                    <a:pt x="336804" y="42875"/>
                  </a:lnTo>
                  <a:lnTo>
                    <a:pt x="298691" y="19850"/>
                  </a:lnTo>
                  <a:lnTo>
                    <a:pt x="294805" y="18669"/>
                  </a:lnTo>
                  <a:lnTo>
                    <a:pt x="294805" y="150291"/>
                  </a:lnTo>
                  <a:lnTo>
                    <a:pt x="291604" y="174498"/>
                  </a:lnTo>
                  <a:lnTo>
                    <a:pt x="281571" y="194856"/>
                  </a:lnTo>
                  <a:lnTo>
                    <a:pt x="264058" y="210731"/>
                  </a:lnTo>
                  <a:lnTo>
                    <a:pt x="238404" y="221526"/>
                  </a:lnTo>
                  <a:lnTo>
                    <a:pt x="238404" y="79476"/>
                  </a:lnTo>
                  <a:lnTo>
                    <a:pt x="264058" y="90195"/>
                  </a:lnTo>
                  <a:lnTo>
                    <a:pt x="281571" y="105930"/>
                  </a:lnTo>
                  <a:lnTo>
                    <a:pt x="291604" y="126136"/>
                  </a:lnTo>
                  <a:lnTo>
                    <a:pt x="294805" y="150291"/>
                  </a:lnTo>
                  <a:lnTo>
                    <a:pt x="294805" y="18669"/>
                  </a:lnTo>
                  <a:lnTo>
                    <a:pt x="250774" y="5168"/>
                  </a:lnTo>
                  <a:lnTo>
                    <a:pt x="193522" y="12"/>
                  </a:lnTo>
                  <a:lnTo>
                    <a:pt x="149047" y="4025"/>
                  </a:lnTo>
                  <a:lnTo>
                    <a:pt x="149047" y="79476"/>
                  </a:lnTo>
                  <a:lnTo>
                    <a:pt x="149047" y="221526"/>
                  </a:lnTo>
                  <a:lnTo>
                    <a:pt x="123558" y="210731"/>
                  </a:lnTo>
                  <a:lnTo>
                    <a:pt x="106019" y="194856"/>
                  </a:lnTo>
                  <a:lnTo>
                    <a:pt x="95897" y="174498"/>
                  </a:lnTo>
                  <a:lnTo>
                    <a:pt x="92646" y="150291"/>
                  </a:lnTo>
                  <a:lnTo>
                    <a:pt x="95885" y="126136"/>
                  </a:lnTo>
                  <a:lnTo>
                    <a:pt x="105943" y="105930"/>
                  </a:lnTo>
                  <a:lnTo>
                    <a:pt x="106019" y="105765"/>
                  </a:lnTo>
                  <a:lnTo>
                    <a:pt x="123558" y="90017"/>
                  </a:lnTo>
                  <a:lnTo>
                    <a:pt x="149047" y="79476"/>
                  </a:lnTo>
                  <a:lnTo>
                    <a:pt x="149047" y="4025"/>
                  </a:lnTo>
                  <a:lnTo>
                    <a:pt x="88442" y="19850"/>
                  </a:lnTo>
                  <a:lnTo>
                    <a:pt x="50431" y="42875"/>
                  </a:lnTo>
                  <a:lnTo>
                    <a:pt x="22720" y="73075"/>
                  </a:lnTo>
                  <a:lnTo>
                    <a:pt x="5753" y="109270"/>
                  </a:lnTo>
                  <a:lnTo>
                    <a:pt x="0" y="150291"/>
                  </a:lnTo>
                  <a:lnTo>
                    <a:pt x="5753" y="191300"/>
                  </a:lnTo>
                  <a:lnTo>
                    <a:pt x="22720" y="227495"/>
                  </a:lnTo>
                  <a:lnTo>
                    <a:pt x="50431" y="257695"/>
                  </a:lnTo>
                  <a:lnTo>
                    <a:pt x="88442" y="280733"/>
                  </a:lnTo>
                  <a:lnTo>
                    <a:pt x="136296" y="295414"/>
                  </a:lnTo>
                  <a:lnTo>
                    <a:pt x="193522" y="300570"/>
                  </a:lnTo>
                  <a:lnTo>
                    <a:pt x="250774" y="295414"/>
                  </a:lnTo>
                  <a:lnTo>
                    <a:pt x="298691" y="280733"/>
                  </a:lnTo>
                  <a:lnTo>
                    <a:pt x="336804" y="257695"/>
                  </a:lnTo>
                  <a:lnTo>
                    <a:pt x="364617" y="227495"/>
                  </a:lnTo>
                  <a:lnTo>
                    <a:pt x="367423" y="221526"/>
                  </a:lnTo>
                  <a:lnTo>
                    <a:pt x="381660" y="191300"/>
                  </a:lnTo>
                  <a:lnTo>
                    <a:pt x="387451" y="150291"/>
                  </a:lnTo>
                  <a:close/>
                </a:path>
                <a:path w="1816100" h="351154">
                  <a:moveTo>
                    <a:pt x="765810" y="294805"/>
                  </a:moveTo>
                  <a:lnTo>
                    <a:pt x="764984" y="6591"/>
                  </a:lnTo>
                  <a:lnTo>
                    <a:pt x="685114" y="6591"/>
                  </a:lnTo>
                  <a:lnTo>
                    <a:pt x="593712" y="160172"/>
                  </a:lnTo>
                  <a:lnTo>
                    <a:pt x="499833" y="6591"/>
                  </a:lnTo>
                  <a:lnTo>
                    <a:pt x="419963" y="6591"/>
                  </a:lnTo>
                  <a:lnTo>
                    <a:pt x="419963" y="294805"/>
                  </a:lnTo>
                  <a:lnTo>
                    <a:pt x="508482" y="294805"/>
                  </a:lnTo>
                  <a:lnTo>
                    <a:pt x="508482" y="167995"/>
                  </a:lnTo>
                  <a:lnTo>
                    <a:pt x="571068" y="268859"/>
                  </a:lnTo>
                  <a:lnTo>
                    <a:pt x="613879" y="268859"/>
                  </a:lnTo>
                  <a:lnTo>
                    <a:pt x="676478" y="163461"/>
                  </a:lnTo>
                  <a:lnTo>
                    <a:pt x="677291" y="294805"/>
                  </a:lnTo>
                  <a:lnTo>
                    <a:pt x="765810" y="294805"/>
                  </a:lnTo>
                  <a:close/>
                </a:path>
                <a:path w="1816100" h="351154">
                  <a:moveTo>
                    <a:pt x="1136777" y="219951"/>
                  </a:moveTo>
                  <a:lnTo>
                    <a:pt x="1098892" y="219951"/>
                  </a:lnTo>
                  <a:lnTo>
                    <a:pt x="1098892" y="6591"/>
                  </a:lnTo>
                  <a:lnTo>
                    <a:pt x="1003376" y="6591"/>
                  </a:lnTo>
                  <a:lnTo>
                    <a:pt x="1003376" y="219951"/>
                  </a:lnTo>
                  <a:lnTo>
                    <a:pt x="911974" y="219951"/>
                  </a:lnTo>
                  <a:lnTo>
                    <a:pt x="911974" y="6591"/>
                  </a:lnTo>
                  <a:lnTo>
                    <a:pt x="816444" y="6591"/>
                  </a:lnTo>
                  <a:lnTo>
                    <a:pt x="816444" y="219951"/>
                  </a:lnTo>
                  <a:lnTo>
                    <a:pt x="816444" y="294881"/>
                  </a:lnTo>
                  <a:lnTo>
                    <a:pt x="1047838" y="294881"/>
                  </a:lnTo>
                  <a:lnTo>
                    <a:pt x="1047838" y="350761"/>
                  </a:lnTo>
                  <a:lnTo>
                    <a:pt x="1136777" y="350761"/>
                  </a:lnTo>
                  <a:lnTo>
                    <a:pt x="1136777" y="294881"/>
                  </a:lnTo>
                  <a:lnTo>
                    <a:pt x="1136777" y="219951"/>
                  </a:lnTo>
                  <a:close/>
                </a:path>
                <a:path w="1816100" h="351154">
                  <a:moveTo>
                    <a:pt x="1455458" y="6591"/>
                  </a:moveTo>
                  <a:lnTo>
                    <a:pt x="1364056" y="6591"/>
                  </a:lnTo>
                  <a:lnTo>
                    <a:pt x="1264831" y="156464"/>
                  </a:lnTo>
                  <a:lnTo>
                    <a:pt x="1264831" y="6591"/>
                  </a:lnTo>
                  <a:lnTo>
                    <a:pt x="1169314" y="6591"/>
                  </a:lnTo>
                  <a:lnTo>
                    <a:pt x="1169314" y="294805"/>
                  </a:lnTo>
                  <a:lnTo>
                    <a:pt x="1261135" y="294805"/>
                  </a:lnTo>
                  <a:lnTo>
                    <a:pt x="1359941" y="145351"/>
                  </a:lnTo>
                  <a:lnTo>
                    <a:pt x="1359941" y="294805"/>
                  </a:lnTo>
                  <a:lnTo>
                    <a:pt x="1455458" y="294805"/>
                  </a:lnTo>
                  <a:lnTo>
                    <a:pt x="1455458" y="6591"/>
                  </a:lnTo>
                  <a:close/>
                </a:path>
                <a:path w="1816100" h="351154">
                  <a:moveTo>
                    <a:pt x="1815719" y="150698"/>
                  </a:moveTo>
                  <a:lnTo>
                    <a:pt x="1814449" y="130263"/>
                  </a:lnTo>
                  <a:lnTo>
                    <a:pt x="1814410" y="129628"/>
                  </a:lnTo>
                  <a:lnTo>
                    <a:pt x="1810461" y="109677"/>
                  </a:lnTo>
                  <a:lnTo>
                    <a:pt x="1803895" y="90830"/>
                  </a:lnTo>
                  <a:lnTo>
                    <a:pt x="1797583" y="78638"/>
                  </a:lnTo>
                  <a:lnTo>
                    <a:pt x="1794713" y="73088"/>
                  </a:lnTo>
                  <a:lnTo>
                    <a:pt x="1769706" y="42468"/>
                  </a:lnTo>
                  <a:lnTo>
                    <a:pt x="1736661" y="19354"/>
                  </a:lnTo>
                  <a:lnTo>
                    <a:pt x="1717713" y="10960"/>
                  </a:lnTo>
                  <a:lnTo>
                    <a:pt x="1717713" y="150698"/>
                  </a:lnTo>
                  <a:lnTo>
                    <a:pt x="1717179" y="161264"/>
                  </a:lnTo>
                  <a:lnTo>
                    <a:pt x="1698929" y="203200"/>
                  </a:lnTo>
                  <a:lnTo>
                    <a:pt x="1661922" y="222199"/>
                  </a:lnTo>
                  <a:lnTo>
                    <a:pt x="1653082" y="222745"/>
                  </a:lnTo>
                  <a:lnTo>
                    <a:pt x="1644230" y="222199"/>
                  </a:lnTo>
                  <a:lnTo>
                    <a:pt x="1607223" y="203200"/>
                  </a:lnTo>
                  <a:lnTo>
                    <a:pt x="1588985" y="161264"/>
                  </a:lnTo>
                  <a:lnTo>
                    <a:pt x="1588439" y="150698"/>
                  </a:lnTo>
                  <a:lnTo>
                    <a:pt x="1588985" y="140131"/>
                  </a:lnTo>
                  <a:lnTo>
                    <a:pt x="1607223" y="98196"/>
                  </a:lnTo>
                  <a:lnTo>
                    <a:pt x="1644230" y="79197"/>
                  </a:lnTo>
                  <a:lnTo>
                    <a:pt x="1653082" y="78638"/>
                  </a:lnTo>
                  <a:lnTo>
                    <a:pt x="1661922" y="79197"/>
                  </a:lnTo>
                  <a:lnTo>
                    <a:pt x="1698929" y="98196"/>
                  </a:lnTo>
                  <a:lnTo>
                    <a:pt x="1717179" y="140131"/>
                  </a:lnTo>
                  <a:lnTo>
                    <a:pt x="1717713" y="150698"/>
                  </a:lnTo>
                  <a:lnTo>
                    <a:pt x="1717713" y="10960"/>
                  </a:lnTo>
                  <a:lnTo>
                    <a:pt x="1717548" y="10883"/>
                  </a:lnTo>
                  <a:lnTo>
                    <a:pt x="1697240" y="4838"/>
                  </a:lnTo>
                  <a:lnTo>
                    <a:pt x="1675752" y="1206"/>
                  </a:lnTo>
                  <a:lnTo>
                    <a:pt x="1653082" y="0"/>
                  </a:lnTo>
                  <a:lnTo>
                    <a:pt x="1630413" y="1206"/>
                  </a:lnTo>
                  <a:lnTo>
                    <a:pt x="1588617" y="10883"/>
                  </a:lnTo>
                  <a:lnTo>
                    <a:pt x="1551965" y="29972"/>
                  </a:lnTo>
                  <a:lnTo>
                    <a:pt x="1522945" y="56832"/>
                  </a:lnTo>
                  <a:lnTo>
                    <a:pt x="1502257" y="90830"/>
                  </a:lnTo>
                  <a:lnTo>
                    <a:pt x="1491754" y="129628"/>
                  </a:lnTo>
                  <a:lnTo>
                    <a:pt x="1490446" y="150698"/>
                  </a:lnTo>
                  <a:lnTo>
                    <a:pt x="1491716" y="171132"/>
                  </a:lnTo>
                  <a:lnTo>
                    <a:pt x="1491754" y="171754"/>
                  </a:lnTo>
                  <a:lnTo>
                    <a:pt x="1502257" y="210566"/>
                  </a:lnTo>
                  <a:lnTo>
                    <a:pt x="1522945" y="244563"/>
                  </a:lnTo>
                  <a:lnTo>
                    <a:pt x="1551965" y="271424"/>
                  </a:lnTo>
                  <a:lnTo>
                    <a:pt x="1588617" y="290499"/>
                  </a:lnTo>
                  <a:lnTo>
                    <a:pt x="1630413" y="300177"/>
                  </a:lnTo>
                  <a:lnTo>
                    <a:pt x="1653082" y="301383"/>
                  </a:lnTo>
                  <a:lnTo>
                    <a:pt x="1675752" y="300177"/>
                  </a:lnTo>
                  <a:lnTo>
                    <a:pt x="1717548" y="290499"/>
                  </a:lnTo>
                  <a:lnTo>
                    <a:pt x="1754187" y="271424"/>
                  </a:lnTo>
                  <a:lnTo>
                    <a:pt x="1783207" y="244563"/>
                  </a:lnTo>
                  <a:lnTo>
                    <a:pt x="1803895" y="210566"/>
                  </a:lnTo>
                  <a:lnTo>
                    <a:pt x="1814410" y="171754"/>
                  </a:lnTo>
                  <a:lnTo>
                    <a:pt x="1815719" y="150698"/>
                  </a:lnTo>
                  <a:close/>
                </a:path>
              </a:pathLst>
            </a:custGeom>
            <a:solidFill>
              <a:srgbClr val="283886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8" name="object 8"/>
            <p:cNvSpPr/>
            <p:nvPr/>
          </p:nvSpPr>
          <p:spPr>
            <a:xfrm>
              <a:off x="652551" y="2931363"/>
              <a:ext cx="6255385" cy="6224905"/>
            </a:xfrm>
            <a:custGeom>
              <a:avLst/>
              <a:gdLst/>
              <a:ahLst/>
              <a:cxnLst/>
              <a:rect l="l" t="t" r="r" b="b"/>
              <a:pathLst>
                <a:path w="6255384" h="6224905">
                  <a:moveTo>
                    <a:pt x="6254902" y="6224295"/>
                  </a:moveTo>
                  <a:lnTo>
                    <a:pt x="0" y="6224295"/>
                  </a:lnTo>
                  <a:lnTo>
                    <a:pt x="0" y="0"/>
                  </a:lnTo>
                  <a:lnTo>
                    <a:pt x="6254902" y="0"/>
                  </a:lnTo>
                  <a:lnTo>
                    <a:pt x="6254902" y="6224295"/>
                  </a:lnTo>
                  <a:close/>
                </a:path>
              </a:pathLst>
            </a:custGeom>
            <a:ln w="12700">
              <a:solidFill>
                <a:srgbClr val="8796F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" name="object 9"/>
            <p:cNvSpPr/>
            <p:nvPr/>
          </p:nvSpPr>
          <p:spPr>
            <a:xfrm>
              <a:off x="457187" y="2735998"/>
              <a:ext cx="6645909" cy="6611620"/>
            </a:xfrm>
            <a:custGeom>
              <a:avLst/>
              <a:gdLst/>
              <a:ahLst/>
              <a:cxnLst/>
              <a:rect l="l" t="t" r="r" b="b"/>
              <a:pathLst>
                <a:path w="6645909" h="6611620">
                  <a:moveTo>
                    <a:pt x="1550289" y="0"/>
                  </a:moveTo>
                  <a:lnTo>
                    <a:pt x="189014" y="0"/>
                  </a:lnTo>
                  <a:lnTo>
                    <a:pt x="12" y="0"/>
                  </a:lnTo>
                  <a:lnTo>
                    <a:pt x="0" y="189001"/>
                  </a:lnTo>
                  <a:lnTo>
                    <a:pt x="12" y="1361274"/>
                  </a:lnTo>
                  <a:lnTo>
                    <a:pt x="189014" y="1361274"/>
                  </a:lnTo>
                  <a:lnTo>
                    <a:pt x="189014" y="189001"/>
                  </a:lnTo>
                  <a:lnTo>
                    <a:pt x="1550289" y="189001"/>
                  </a:lnTo>
                  <a:lnTo>
                    <a:pt x="1550289" y="0"/>
                  </a:lnTo>
                  <a:close/>
                </a:path>
                <a:path w="6645909" h="6611620">
                  <a:moveTo>
                    <a:pt x="6645618" y="5249951"/>
                  </a:moveTo>
                  <a:lnTo>
                    <a:pt x="6456616" y="5249951"/>
                  </a:lnTo>
                  <a:lnTo>
                    <a:pt x="6456616" y="6422225"/>
                  </a:lnTo>
                  <a:lnTo>
                    <a:pt x="5095341" y="6422225"/>
                  </a:lnTo>
                  <a:lnTo>
                    <a:pt x="5095341" y="6611226"/>
                  </a:lnTo>
                  <a:lnTo>
                    <a:pt x="6456616" y="6611226"/>
                  </a:lnTo>
                  <a:lnTo>
                    <a:pt x="6645618" y="6611239"/>
                  </a:lnTo>
                  <a:lnTo>
                    <a:pt x="6645618" y="6422225"/>
                  </a:lnTo>
                  <a:lnTo>
                    <a:pt x="6645618" y="5249951"/>
                  </a:lnTo>
                  <a:close/>
                </a:path>
              </a:pathLst>
            </a:custGeom>
            <a:solidFill>
              <a:srgbClr val="8796F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2205636" y="6547598"/>
            <a:ext cx="3458729" cy="16290"/>
            <a:chOff x="88474" y="10209403"/>
            <a:chExt cx="5393055" cy="25400"/>
          </a:xfrm>
        </p:grpSpPr>
        <p:sp>
          <p:nvSpPr>
            <p:cNvPr id="11" name="object 11"/>
            <p:cNvSpPr/>
            <p:nvPr/>
          </p:nvSpPr>
          <p:spPr>
            <a:xfrm>
              <a:off x="88474" y="10222103"/>
              <a:ext cx="5342255" cy="0"/>
            </a:xfrm>
            <a:custGeom>
              <a:avLst/>
              <a:gdLst/>
              <a:ahLst/>
              <a:cxnLst/>
              <a:rect l="l" t="t" r="r" b="b"/>
              <a:pathLst>
                <a:path w="5342255">
                  <a:moveTo>
                    <a:pt x="0" y="0"/>
                  </a:moveTo>
                  <a:lnTo>
                    <a:pt x="5342140" y="0"/>
                  </a:lnTo>
                </a:path>
              </a:pathLst>
            </a:custGeom>
            <a:ln w="25400">
              <a:solidFill>
                <a:srgbClr val="40BAC2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2" name="object 12"/>
            <p:cNvSpPr/>
            <p:nvPr/>
          </p:nvSpPr>
          <p:spPr>
            <a:xfrm>
              <a:off x="5455805" y="102094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3" name="object 13"/>
          <p:cNvSpPr/>
          <p:nvPr/>
        </p:nvSpPr>
        <p:spPr>
          <a:xfrm>
            <a:off x="2148894" y="6547598"/>
            <a:ext cx="16290" cy="1629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40BAC2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</p:spTree>
    <p:extLst>
      <p:ext uri="{BB962C8B-B14F-4D97-AF65-F5344CB8AC3E}">
        <p14:creationId xmlns:p14="http://schemas.microsoft.com/office/powerpoint/2010/main" val="1801477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15.01.05 Сварщик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441680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ГБПОУ «Тверской политехнический колледж» (РУМЦ)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Вышневолоцкий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Осташковский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«Тверской колледж им. П.А. </a:t>
            </a:r>
            <a:r>
              <a:rPr lang="ru-RU" i="1" dirty="0" err="1" smtClean="0"/>
              <a:t>Кайкова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i="1" dirty="0" smtClean="0"/>
              <a:t>ГБПОУ «Ржевский технологический колледж»</a:t>
            </a:r>
            <a:endParaRPr lang="ru-RU" dirty="0" smtClean="0"/>
          </a:p>
          <a:p>
            <a:r>
              <a:rPr lang="ru-RU" i="1" dirty="0" smtClean="0"/>
              <a:t>ГБПОУ «Ржевский колледж им. Н.В. Петровского»</a:t>
            </a:r>
            <a:endParaRPr lang="ru-RU" dirty="0" smtClean="0"/>
          </a:p>
          <a:p>
            <a:r>
              <a:rPr lang="ru-RU" i="1" dirty="0" smtClean="0"/>
              <a:t>ГБПОУ «Кимрский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Нелидовский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Бежецкий</a:t>
            </a:r>
            <a:r>
              <a:rPr lang="ru-RU" i="1" dirty="0" smtClean="0"/>
              <a:t> промышленно-экономический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Калязинский</a:t>
            </a:r>
            <a:r>
              <a:rPr lang="ru-RU" i="1" dirty="0" smtClean="0"/>
              <a:t> колледж им. Н.М. Полежаева»</a:t>
            </a:r>
            <a:endParaRPr lang="ru-RU" dirty="0" smtClean="0"/>
          </a:p>
          <a:p>
            <a:r>
              <a:rPr lang="ru-RU" i="1" dirty="0" smtClean="0"/>
              <a:t>ГБПОУ «Конаковский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Кувшиновский</a:t>
            </a:r>
            <a:r>
              <a:rPr lang="ru-RU" i="1" dirty="0" smtClean="0"/>
              <a:t> колледж»</a:t>
            </a:r>
            <a:endParaRPr lang="ru-RU" dirty="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4143380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32903"/>
            <a:ext cx="7572428" cy="293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профессий 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16675 Повар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Бежецкий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промышленно-экономический колледж»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/>
              <a:t>Общежитие:</a:t>
            </a:r>
            <a:r>
              <a:rPr lang="ru-RU" dirty="0"/>
              <a:t> 171984, г. Бежецк, ул. Чехова, д. 11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Вышневолоцкий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algn="ctr"/>
            <a:r>
              <a:rPr lang="ru-RU" b="1" dirty="0"/>
              <a:t>Общежитие №1</a:t>
            </a:r>
            <a:r>
              <a:rPr lang="ru-RU" dirty="0"/>
              <a:t> ГБПОУ «ВВК» расположено по адресу: Тверская область, </a:t>
            </a:r>
            <a:r>
              <a:rPr lang="ru-RU" dirty="0" err="1"/>
              <a:t>г.Вышний</a:t>
            </a:r>
            <a:r>
              <a:rPr lang="ru-RU" dirty="0"/>
              <a:t> </a:t>
            </a:r>
            <a:r>
              <a:rPr lang="ru-RU" dirty="0" err="1"/>
              <a:t>Волочёк</a:t>
            </a:r>
            <a:r>
              <a:rPr lang="ru-RU" dirty="0"/>
              <a:t>,  ул. Егорова, д. 16</a:t>
            </a:r>
          </a:p>
          <a:p>
            <a:pPr algn="ctr"/>
            <a:r>
              <a:rPr lang="ru-RU" b="1" dirty="0"/>
              <a:t>Общежитие №2</a:t>
            </a:r>
            <a:r>
              <a:rPr lang="ru-RU" dirty="0"/>
              <a:t> в Филиале ГБПОУ «ВВК» в п. Красномайский расположено по адресу: </a:t>
            </a:r>
            <a:r>
              <a:rPr lang="ru-RU" dirty="0" err="1"/>
              <a:t>Вышневолоцкий</a:t>
            </a:r>
            <a:r>
              <a:rPr lang="ru-RU" dirty="0"/>
              <a:t> район, п. Красномайский, ул. Кирова, д. 33.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Западнодвинский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технологический колледж им. И.А. Ковалева»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/>
              <a:t>Общежитие</a:t>
            </a:r>
            <a:r>
              <a:rPr lang="ru-RU" dirty="0"/>
              <a:t>:  г. Западная Двина, ул. Мира,1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«Ржевский колледж им. Н.В. Петровского»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19268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13450 </a:t>
            </a: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Маляр</a:t>
            </a:r>
            <a:b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7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Вышневолоцкий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колледж</a:t>
            </a: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 №1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ГБПОУ «ВВК» расположено по адресу: Тверская область,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г.Вышний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Волочёк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 ул. Егорова, д. 16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 №2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Филиале ГБПОУ «ВВК» в п. Красномайский расположено по адресу: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Вышневолоцкий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район, п. Красномайский, ул. Кирова, д. 33. 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</a:t>
            </a:r>
            <a:r>
              <a:rPr lang="ru-RU" sz="27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Калязинский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 им. Н.М. Полежаева</a:t>
            </a: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</a:t>
            </a:r>
            <a:b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Калязин, ул.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Пухальского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13.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«Тверской колледж им. П.А. </a:t>
            </a:r>
            <a:r>
              <a:rPr lang="ru-RU" sz="27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Кайкова</a:t>
            </a: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</a:t>
            </a:r>
            <a:b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г.Тверь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ул.Грибоедова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2-я, д.20/1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</a:t>
            </a:r>
            <a:r>
              <a:rPr lang="ru-RU" sz="27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Удомельский</a:t>
            </a:r>
            <a:r>
              <a:rPr lang="ru-RU" sz="27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</a:t>
            </a:r>
            <a: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</a:t>
            </a:r>
            <a:br>
              <a:rPr lang="ru-RU" sz="27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Общежитие:г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Удомля, ул. Садовая, д.33.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574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профессий 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11695 Горничные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«Тверской колледж сервиса и туризма»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 отсутствует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11583 Вышивальщица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«Торжокский педагогический колледж им. Ф.В. </a:t>
            </a:r>
            <a:r>
              <a:rPr lang="ru-RU" sz="20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Бадюлина</a:t>
            </a: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 г. Торжок, ул. Лермонтова д.3 (Общежитие отделение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Золотного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шитья и декоративно-прикладного искусства)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19601 Швея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«Торжокский педагогический колледж им. Ф.В. </a:t>
            </a:r>
            <a:r>
              <a:rPr lang="ru-RU" sz="20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Бадюлина</a:t>
            </a: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 г. Торжок, ул. Лермонтова д.3 (Общежитие отделение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Золотного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шитья и декоративно-прикладного искусства)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17530 Рабочий зелёного строительства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</a:t>
            </a:r>
            <a:r>
              <a:rPr lang="ru-RU" sz="20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Калязинский</a:t>
            </a: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 им. Н.М. Полежаева»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Калязин, ул.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Пухальского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13.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18511 Слесарь по ремонту автомобиля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</a:t>
            </a:r>
            <a:r>
              <a:rPr lang="ru-RU" sz="20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Калязинский</a:t>
            </a: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 им. Н.М. Полежаева»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Калязин, ул.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Пухальского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 13.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профессий 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19520 Художник росписи по дереву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«Тверской полиграфический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Общежитие:г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Тверь,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​Ремесленный проезд, д.5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17544 Рабочий по комплексному обслуживанию и ремонту зданий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Кувшиновский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Общежитие:г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Кувшиново, ул. Степана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Разина, д. 55</a:t>
            </a:r>
            <a:endParaRPr lang="ru-RU" sz="320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19293 Укладчик-упаковщик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Осташковский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Общежите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г.Осташков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ул.Загородная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д.24.</a:t>
            </a: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83069"/>
              </p:ext>
            </p:extLst>
          </p:nvPr>
        </p:nvGraphicFramePr>
        <p:xfrm>
          <a:off x="395536" y="1205315"/>
          <a:ext cx="8352928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«Статус-Фактор»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работодателя:</a:t>
                      </a: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https://checko.ru/company/status-faktor-1115047014125#contacts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 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+7 (926) 919-01-66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info@status-factor.com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- отсутствует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«Вертикаль»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работодателя: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vertical.pro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  </a:t>
                      </a: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vertical.okis.ru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+7980643-00-00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+7482519-24-54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+7812642-50-27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+7812313-24-71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+7 915 715-58-88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89806430000@mail.ru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vert@bk.ru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jurist@vertical.pro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sale@tiflocentre.ru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отсутствуют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94020"/>
              </p:ext>
            </p:extLst>
          </p:nvPr>
        </p:nvGraphicFramePr>
        <p:xfrm>
          <a:off x="395536" y="1205315"/>
          <a:ext cx="8352928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Торжокские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золотошвеи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работодателя: </a:t>
                      </a: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zolotoshveya.com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tizetta.ru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tradicii-duha.ru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+7482519-69-37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+7910833-48-78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+7482233-98-30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+7482519-69-23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+7 482 277-74-05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почта: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dg@bt69.ru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zolotoshveya@yandex.ru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отсутствуют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«Тверские узоры»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expotver.ru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+7482258-52-72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+7482243-46-14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+7 482 258-52-63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почта: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tverskieyzori@mail.ru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tverskieyzori@yandex.ru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отсутствует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3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5106"/>
              </p:ext>
            </p:extLst>
          </p:nvPr>
        </p:nvGraphicFramePr>
        <p:xfrm>
          <a:off x="395536" y="1205315"/>
          <a:ext cx="8352928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Торжокская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обувная фабрика»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 </a:t>
                      </a:r>
                      <a:r>
                        <a:rPr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zaotof.ru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+7482519-17-69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+7952092-50-65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+7482519-14-29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+7082515-17-69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+7 482 519-18-78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почта:</a:t>
                      </a:r>
                      <a:r>
                        <a:rPr lang="ru-RU" sz="180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bruewa.o@yandex.ru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tdtof@bk.ru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ОАО «Тверской вагоностроительный завод»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 </a:t>
                      </a:r>
                      <a:r>
                        <a:rPr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vz.ru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+7482255-91-52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+7482279-38-60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+7903807-40-04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+7906654-92-99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+7909267-27-02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+7 482 279-33-63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boichenko_vp@all.tvz.ru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8"/>
                        </a:rPr>
                        <a:t>grig@all.tvz.ru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9"/>
                        </a:rPr>
                        <a:t>tvz@tvz.ru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0"/>
                        </a:rPr>
                        <a:t>kirillov_aa@tvz.ru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1"/>
                        </a:rPr>
                        <a:t>mtts@all.tvz.ru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нет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2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098769"/>
              </p:ext>
            </p:extLst>
          </p:nvPr>
        </p:nvGraphicFramePr>
        <p:xfrm>
          <a:off x="395536" y="1205315"/>
          <a:ext cx="8352928" cy="588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«Хлеб»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hleb.tvcom.ru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+7910938-23-64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+7482232-09-04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+7980630-05-74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+7482243-33-39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+7 482 278-75-81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skulikova@hlebtver.ru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hleb@tvcom.ru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hlebit@tvcom.ru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sekretar@hlebtver.ru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nfedorova@hlebtver.ru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qqqqqq@mail.ru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ОАО «Волжский пекарь»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vpekar.ru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+7915701-17-84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+7800250-69-65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+7482242-94-54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8"/>
                        </a:rPr>
                        <a:t>+7482245-02-01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почта: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9"/>
                        </a:rPr>
                        <a:t>gostorgi@volpek.ru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80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0"/>
                        </a:rPr>
                        <a:t>akhnovets_e@khleb.ru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1"/>
                        </a:rPr>
                        <a:t>gostorgi@voipek.ru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2"/>
                        </a:rPr>
                        <a:t>belova.i@mail.ru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3"/>
                        </a:rPr>
                        <a:t>info-vp@volpek.ru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4"/>
                        </a:rPr>
                        <a:t>https://vk.com/volzhskypekar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5"/>
                        </a:rPr>
                        <a:t>https://t.me/volzhskypekar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172013"/>
              </p:ext>
            </p:extLst>
          </p:nvPr>
        </p:nvGraphicFramePr>
        <p:xfrm>
          <a:off x="395536" y="1205315"/>
          <a:ext cx="8352928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Максатихинский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маслодельный завод»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</a:t>
                      </a:r>
                      <a:r>
                        <a:rPr lang="ru-RU" sz="1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maslo-zavod69.ru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+7482532-10-90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+7482532-23-16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+7 482 532-13-41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почта: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maslo-zavod@mail.ru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ays6906@sdo.ru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ao_mmz@rambler.ru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нет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НИИИТ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https://www.aoniiit.ru/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+7482234-75-28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+7482234-52-17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+7482235-79-80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+7 482 234-56-37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почта:</a:t>
                      </a:r>
                      <a:r>
                        <a:rPr lang="ru-RU" sz="180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peo@niiiit.tver.ru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niiit@niiit.tver.ru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6950145750_695001001@eo.tensor.ru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mail@aoniiit.ru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нет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7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33966" y="275422"/>
            <a:ext cx="3862308" cy="177502"/>
          </a:xfrm>
          <a:prstGeom prst="rect">
            <a:avLst/>
          </a:prstGeom>
        </p:spPr>
        <p:txBody>
          <a:bodyPr vert="horz" wrap="square" lIns="0" tIns="8145" rIns="0" bIns="0" rtlCol="0" anchor="ctr">
            <a:spAutoFit/>
          </a:bodyPr>
          <a:lstStyle/>
          <a:p>
            <a:pPr algn="just">
              <a:spcBef>
                <a:spcPts val="0"/>
              </a:spcBef>
            </a:pPr>
            <a:r>
              <a:rPr sz="1100" spc="-1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ТЕРМИНЫ.</a:t>
            </a:r>
            <a:r>
              <a:rPr sz="11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ИСТОЧНИКИ.</a:t>
            </a:r>
            <a:r>
              <a:rPr sz="11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СПРАВОЧНИКИ</a:t>
            </a:r>
          </a:p>
        </p:txBody>
      </p:sp>
      <p:grpSp>
        <p:nvGrpSpPr>
          <p:cNvPr id="47" name="Группа 46"/>
          <p:cNvGrpSpPr/>
          <p:nvPr/>
        </p:nvGrpSpPr>
        <p:grpSpPr>
          <a:xfrm>
            <a:off x="467544" y="868246"/>
            <a:ext cx="3240360" cy="1130732"/>
            <a:chOff x="2521379" y="837656"/>
            <a:chExt cx="1871885" cy="688351"/>
          </a:xfrm>
        </p:grpSpPr>
        <p:sp>
          <p:nvSpPr>
            <p:cNvPr id="5" name="object 5"/>
            <p:cNvSpPr txBox="1"/>
            <p:nvPr/>
          </p:nvSpPr>
          <p:spPr>
            <a:xfrm>
              <a:off x="2677542" y="890683"/>
              <a:ext cx="1715722" cy="635324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Квалификационный</a:t>
              </a:r>
              <a:r>
                <a:rPr sz="1100" b="1" spc="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уровень</a:t>
              </a:r>
              <a:r>
                <a:rPr sz="1100" b="1" spc="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установленный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обобщенный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набор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требо-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ваний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компетенциям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работников,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диф-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ференцированным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параметрам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зна-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ний,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умений,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сложности,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нестандартности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трудовых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контекстов,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ответственности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самостоятельности.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object 13"/>
            <p:cNvGrpSpPr/>
            <p:nvPr/>
          </p:nvGrpSpPr>
          <p:grpSpPr>
            <a:xfrm>
              <a:off x="2521379" y="837656"/>
              <a:ext cx="1863959" cy="61494"/>
              <a:chOff x="580800" y="1306122"/>
              <a:chExt cx="2906395" cy="95885"/>
            </a:xfrm>
          </p:grpSpPr>
          <p:sp>
            <p:nvSpPr>
              <p:cNvPr id="14" name="object 14"/>
              <p:cNvSpPr/>
              <p:nvPr/>
            </p:nvSpPr>
            <p:spPr>
              <a:xfrm>
                <a:off x="672600" y="1353876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5" name="object 1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800" y="1306122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2" name="Группа 51"/>
          <p:cNvGrpSpPr/>
          <p:nvPr/>
        </p:nvGrpSpPr>
        <p:grpSpPr>
          <a:xfrm>
            <a:off x="4718958" y="837656"/>
            <a:ext cx="3813481" cy="1096612"/>
            <a:chOff x="4718959" y="837656"/>
            <a:chExt cx="1865402" cy="1096612"/>
          </a:xfrm>
        </p:grpSpPr>
        <p:sp>
          <p:nvSpPr>
            <p:cNvPr id="3" name="object 3"/>
            <p:cNvSpPr txBox="1"/>
            <p:nvPr/>
          </p:nvSpPr>
          <p:spPr>
            <a:xfrm>
              <a:off x="4875155" y="890642"/>
              <a:ext cx="1709206" cy="1043626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Трудовая</a:t>
              </a:r>
              <a:r>
                <a:rPr sz="1100" b="1" spc="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функция</a:t>
              </a:r>
              <a:r>
                <a:rPr sz="1100" b="1" spc="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набор</a:t>
              </a:r>
              <a:r>
                <a:rPr sz="1100" spc="-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взаимосвя-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занных</a:t>
              </a:r>
              <a:r>
                <a:rPr sz="1100" spc="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действий,</a:t>
              </a:r>
              <a:r>
                <a:rPr sz="1100" spc="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направленных</a:t>
              </a:r>
              <a:r>
                <a:rPr sz="1100" spc="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sz="1100" spc="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реше-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ние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одной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нескольких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процесса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труда</a:t>
              </a:r>
              <a:r>
                <a:rPr sz="1100" spc="-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(бизнес-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процессов).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object 16"/>
            <p:cNvGrpSpPr/>
            <p:nvPr/>
          </p:nvGrpSpPr>
          <p:grpSpPr>
            <a:xfrm>
              <a:off x="4718959" y="837656"/>
              <a:ext cx="1864366" cy="61494"/>
              <a:chOff x="4007397" y="1306122"/>
              <a:chExt cx="2907030" cy="95885"/>
            </a:xfrm>
          </p:grpSpPr>
          <p:sp>
            <p:nvSpPr>
              <p:cNvPr id="17" name="object 17"/>
              <p:cNvSpPr/>
              <p:nvPr/>
            </p:nvSpPr>
            <p:spPr>
              <a:xfrm>
                <a:off x="4099200" y="1353876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8" name="object 1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007397" y="1306122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3" name="Группа 52"/>
          <p:cNvGrpSpPr/>
          <p:nvPr/>
        </p:nvGrpSpPr>
        <p:grpSpPr>
          <a:xfrm>
            <a:off x="4718958" y="1616839"/>
            <a:ext cx="3957497" cy="1103582"/>
            <a:chOff x="4718959" y="1616839"/>
            <a:chExt cx="1864366" cy="1103582"/>
          </a:xfrm>
        </p:grpSpPr>
        <p:sp>
          <p:nvSpPr>
            <p:cNvPr id="7" name="object 7"/>
            <p:cNvSpPr txBox="1"/>
            <p:nvPr/>
          </p:nvSpPr>
          <p:spPr>
            <a:xfrm>
              <a:off x="4875100" y="1676795"/>
              <a:ext cx="1666852" cy="1043626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91219" algn="just"/>
              <a:r>
                <a:rPr sz="1100" b="1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</a:t>
              </a:r>
              <a:r>
                <a:rPr sz="1100" b="1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обучения</a:t>
              </a:r>
              <a:r>
                <a:rPr sz="1100" b="1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ожидаемые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измеряемые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конкретные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достижения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3258" algn="just"/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студентов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выпускников,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выраженные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языке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знаний,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умений,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навыков,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способ-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ностей,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компетенций,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констатация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того,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что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знает,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понимает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умеет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делать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чело</a:t>
              </a:r>
              <a:r>
                <a:rPr sz="1100" spc="-64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</a:t>
              </a:r>
              <a:r>
                <a:rPr sz="1100" spc="-55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после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завершения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обучения.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object 19"/>
            <p:cNvGrpSpPr/>
            <p:nvPr/>
          </p:nvGrpSpPr>
          <p:grpSpPr>
            <a:xfrm>
              <a:off x="4718959" y="1616839"/>
              <a:ext cx="1864366" cy="61494"/>
              <a:chOff x="4007397" y="2521070"/>
              <a:chExt cx="2907030" cy="95885"/>
            </a:xfrm>
          </p:grpSpPr>
          <p:sp>
            <p:nvSpPr>
              <p:cNvPr id="20" name="object 20"/>
              <p:cNvSpPr/>
              <p:nvPr/>
            </p:nvSpPr>
            <p:spPr>
              <a:xfrm>
                <a:off x="4099200" y="2568824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1" name="object 21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007397" y="2521070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4" name="Группа 53"/>
          <p:cNvGrpSpPr/>
          <p:nvPr/>
        </p:nvGrpSpPr>
        <p:grpSpPr>
          <a:xfrm>
            <a:off x="4718958" y="2723933"/>
            <a:ext cx="3957125" cy="1107874"/>
            <a:chOff x="4718959" y="2723933"/>
            <a:chExt cx="1864366" cy="1107874"/>
          </a:xfrm>
        </p:grpSpPr>
        <p:sp>
          <p:nvSpPr>
            <p:cNvPr id="8" name="object 8"/>
            <p:cNvSpPr txBox="1"/>
            <p:nvPr/>
          </p:nvSpPr>
          <p:spPr>
            <a:xfrm>
              <a:off x="4928563" y="2788181"/>
              <a:ext cx="1567077" cy="1043626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«Абилимпикс»</a:t>
              </a:r>
              <a:r>
                <a:rPr sz="1100" b="1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—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чемпионат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профессиональному</a:t>
              </a:r>
              <a:r>
                <a:rPr sz="1100" spc="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мастерству</a:t>
              </a:r>
              <a:r>
                <a:rPr sz="1100" spc="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среди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инвалидов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лиц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ограниченными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возможностями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здоровья.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" name="object 22"/>
            <p:cNvGrpSpPr/>
            <p:nvPr/>
          </p:nvGrpSpPr>
          <p:grpSpPr>
            <a:xfrm>
              <a:off x="4718959" y="2723933"/>
              <a:ext cx="1864366" cy="61494"/>
              <a:chOff x="4007397" y="4247317"/>
              <a:chExt cx="2907030" cy="95885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4099200" y="4295071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4" name="object 24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007397" y="4247317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5" name="Группа 54"/>
          <p:cNvGrpSpPr/>
          <p:nvPr/>
        </p:nvGrpSpPr>
        <p:grpSpPr>
          <a:xfrm>
            <a:off x="4718959" y="3514329"/>
            <a:ext cx="3956754" cy="2118081"/>
            <a:chOff x="4718959" y="3514329"/>
            <a:chExt cx="1897226" cy="2118081"/>
          </a:xfrm>
        </p:grpSpPr>
        <p:sp>
          <p:nvSpPr>
            <p:cNvPr id="11" name="object 11"/>
            <p:cNvSpPr txBox="1"/>
            <p:nvPr/>
          </p:nvSpPr>
          <p:spPr>
            <a:xfrm>
              <a:off x="4928563" y="3573121"/>
              <a:ext cx="1687622" cy="2059289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Презентационная</a:t>
              </a:r>
              <a:r>
                <a:rPr sz="1100" b="1" spc="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компетенция </a:t>
              </a:r>
              <a:r>
                <a:rPr sz="1100" b="1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чемпионата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«Абилимпикс»</a:t>
              </a:r>
              <a:r>
                <a:rPr sz="1100" b="1" spc="-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компетенция,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которой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ранее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стране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(на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федеральном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уровне)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регионе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(на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уровне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субъекта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Российской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Федера-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ции)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проводились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соревнования;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такая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компетенция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презентует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новую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технологию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профессию.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object 25"/>
            <p:cNvGrpSpPr/>
            <p:nvPr/>
          </p:nvGrpSpPr>
          <p:grpSpPr>
            <a:xfrm>
              <a:off x="4718959" y="3514329"/>
              <a:ext cx="1864366" cy="61494"/>
              <a:chOff x="4007397" y="5479749"/>
              <a:chExt cx="2907030" cy="95885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4099200" y="5527502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7" name="object 27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007397" y="5479749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6" name="Группа 55"/>
          <p:cNvGrpSpPr/>
          <p:nvPr/>
        </p:nvGrpSpPr>
        <p:grpSpPr>
          <a:xfrm>
            <a:off x="4688561" y="4742066"/>
            <a:ext cx="3987152" cy="3484378"/>
            <a:chOff x="4688561" y="4742066"/>
            <a:chExt cx="1897081" cy="3484378"/>
          </a:xfrm>
        </p:grpSpPr>
        <p:sp>
          <p:nvSpPr>
            <p:cNvPr id="12" name="object 12"/>
            <p:cNvSpPr txBox="1"/>
            <p:nvPr/>
          </p:nvSpPr>
          <p:spPr>
            <a:xfrm>
              <a:off x="4928563" y="4812938"/>
              <a:ext cx="1657079" cy="3413506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Беспрепятственное</a:t>
              </a:r>
              <a:r>
                <a:rPr sz="1100" b="1" spc="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использование </a:t>
              </a:r>
              <a:r>
                <a:rPr sz="1100" b="1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инвалидами</a:t>
              </a:r>
              <a:r>
                <a:rPr sz="1100" b="1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объектов</a:t>
              </a:r>
              <a:r>
                <a:rPr sz="1100" b="1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такое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использование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объектов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социальной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инфраструктуры,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котором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инвалид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самостоятельно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минимальной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по-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сторонней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помощью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может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использовать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данные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объекты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отдельные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помещения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внутри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них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соответствии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их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функци-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ональным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назначением.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Возможности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использования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инвалидом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объекта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его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частей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должны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отличаться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возмож-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ностей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использования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этого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объекта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людьми,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имеющими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инвалидности.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" name="object 28"/>
            <p:cNvGrpSpPr/>
            <p:nvPr/>
          </p:nvGrpSpPr>
          <p:grpSpPr>
            <a:xfrm>
              <a:off x="4688561" y="4742066"/>
              <a:ext cx="1863959" cy="61494"/>
              <a:chOff x="3959998" y="7394110"/>
              <a:chExt cx="2906395" cy="95885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4051799" y="7441865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0" name="object 30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959998" y="7394110"/>
                <a:ext cx="95503" cy="95504"/>
              </a:xfrm>
              <a:prstGeom prst="rect">
                <a:avLst/>
              </a:prstGeom>
            </p:spPr>
          </p:pic>
        </p:grpSp>
      </p:grpSp>
      <p:grpSp>
        <p:nvGrpSpPr>
          <p:cNvPr id="48" name="Группа 47"/>
          <p:cNvGrpSpPr/>
          <p:nvPr/>
        </p:nvGrpSpPr>
        <p:grpSpPr>
          <a:xfrm>
            <a:off x="467544" y="2169414"/>
            <a:ext cx="3402699" cy="760289"/>
            <a:chOff x="2521379" y="1936492"/>
            <a:chExt cx="1863959" cy="760289"/>
          </a:xfrm>
        </p:grpSpPr>
        <p:sp>
          <p:nvSpPr>
            <p:cNvPr id="6" name="object 6"/>
            <p:cNvSpPr txBox="1"/>
            <p:nvPr/>
          </p:nvSpPr>
          <p:spPr>
            <a:xfrm>
              <a:off x="2663895" y="1991709"/>
              <a:ext cx="1705749" cy="705072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Профессиональный</a:t>
              </a:r>
              <a:r>
                <a:rPr sz="1100" b="1" spc="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стандарт</a:t>
              </a:r>
              <a:r>
                <a:rPr sz="1100" b="1" spc="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характеристика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квалификации,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которая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устанавливает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требования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содержанию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качеству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труда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рамках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определенного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профессиональной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деятельности.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object 31"/>
            <p:cNvGrpSpPr/>
            <p:nvPr/>
          </p:nvGrpSpPr>
          <p:grpSpPr>
            <a:xfrm>
              <a:off x="2521379" y="1936492"/>
              <a:ext cx="1863959" cy="61494"/>
              <a:chOff x="580800" y="3019493"/>
              <a:chExt cx="2906395" cy="95885"/>
            </a:xfrm>
          </p:grpSpPr>
          <p:sp>
            <p:nvSpPr>
              <p:cNvPr id="32" name="object 32"/>
              <p:cNvSpPr/>
              <p:nvPr/>
            </p:nvSpPr>
            <p:spPr>
              <a:xfrm>
                <a:off x="672600" y="3067248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3" name="object 33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800" y="3019493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49" name="Группа 48"/>
          <p:cNvGrpSpPr/>
          <p:nvPr/>
        </p:nvGrpSpPr>
        <p:grpSpPr>
          <a:xfrm>
            <a:off x="538991" y="3137585"/>
            <a:ext cx="3349174" cy="927693"/>
            <a:chOff x="2521379" y="2819479"/>
            <a:chExt cx="1863959" cy="927693"/>
          </a:xfrm>
        </p:grpSpPr>
        <p:sp>
          <p:nvSpPr>
            <p:cNvPr id="9" name="object 9"/>
            <p:cNvSpPr txBox="1"/>
            <p:nvPr/>
          </p:nvSpPr>
          <p:spPr>
            <a:xfrm>
              <a:off x="2677542" y="2872823"/>
              <a:ext cx="1704319" cy="874349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Трудовой</a:t>
              </a:r>
              <a:r>
                <a:rPr sz="1100" b="1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</a:t>
              </a:r>
              <a:r>
                <a:rPr sz="1100" b="1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деятельность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человека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производству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ресурсов,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воздействия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работни- 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труда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целью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изготовления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продукции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выполнения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работ,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сопро-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вождаемых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затратами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физической</a:t>
              </a:r>
              <a:r>
                <a:rPr lang="ru-RU" sz="1100" spc="-6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42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нервной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энергии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человека.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4" name="object 34"/>
            <p:cNvGrpSpPr/>
            <p:nvPr/>
          </p:nvGrpSpPr>
          <p:grpSpPr>
            <a:xfrm>
              <a:off x="2521379" y="2819479"/>
              <a:ext cx="1863959" cy="61494"/>
              <a:chOff x="580800" y="4396299"/>
              <a:chExt cx="2906395" cy="95885"/>
            </a:xfrm>
          </p:grpSpPr>
          <p:sp>
            <p:nvSpPr>
              <p:cNvPr id="35" name="object 35"/>
              <p:cNvSpPr/>
              <p:nvPr/>
            </p:nvSpPr>
            <p:spPr>
              <a:xfrm>
                <a:off x="672600" y="4444054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6" name="object 36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800" y="4396299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0" name="Группа 49"/>
          <p:cNvGrpSpPr/>
          <p:nvPr/>
        </p:nvGrpSpPr>
        <p:grpSpPr>
          <a:xfrm>
            <a:off x="506699" y="4232096"/>
            <a:ext cx="3334894" cy="955776"/>
            <a:chOff x="2521379" y="3943345"/>
            <a:chExt cx="1863959" cy="955776"/>
          </a:xfrm>
        </p:grpSpPr>
        <p:sp>
          <p:nvSpPr>
            <p:cNvPr id="10" name="object 10"/>
            <p:cNvSpPr txBox="1"/>
            <p:nvPr/>
          </p:nvSpPr>
          <p:spPr>
            <a:xfrm>
              <a:off x="2674806" y="4024772"/>
              <a:ext cx="1704726" cy="874349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Компетенции</a:t>
              </a:r>
              <a:r>
                <a:rPr sz="1100" b="1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органическая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целост-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ность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знаний,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умений,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опыта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отношений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(ценностных</a:t>
              </a:r>
              <a:r>
                <a:rPr sz="1100" spc="-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установок),</a:t>
              </a:r>
              <a:r>
                <a:rPr sz="1100" spc="-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обеспечивающая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качественное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выполнение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работником </a:t>
              </a:r>
              <a:r>
                <a:rPr sz="1100" spc="-6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трудовых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функций.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8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Выделяют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типа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компетенций: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профессиональные</a:t>
              </a:r>
              <a:r>
                <a:rPr lang="ru-RU" sz="1100" spc="-13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общие.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7" name="object 37"/>
            <p:cNvGrpSpPr/>
            <p:nvPr/>
          </p:nvGrpSpPr>
          <p:grpSpPr>
            <a:xfrm>
              <a:off x="2521379" y="3943345"/>
              <a:ext cx="1863959" cy="61494"/>
              <a:chOff x="580800" y="6148697"/>
              <a:chExt cx="2906395" cy="95885"/>
            </a:xfrm>
          </p:grpSpPr>
          <p:sp>
            <p:nvSpPr>
              <p:cNvPr id="38" name="object 38"/>
              <p:cNvSpPr/>
              <p:nvPr/>
            </p:nvSpPr>
            <p:spPr>
              <a:xfrm>
                <a:off x="672600" y="6196450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9" name="object 39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800" y="6148697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7" name="Группа 56"/>
          <p:cNvGrpSpPr/>
          <p:nvPr/>
        </p:nvGrpSpPr>
        <p:grpSpPr>
          <a:xfrm>
            <a:off x="561490" y="5461234"/>
            <a:ext cx="3434446" cy="1045525"/>
            <a:chOff x="561490" y="5461234"/>
            <a:chExt cx="3434446" cy="1045525"/>
          </a:xfrm>
        </p:grpSpPr>
        <p:sp>
          <p:nvSpPr>
            <p:cNvPr id="2" name="object 2"/>
            <p:cNvSpPr txBox="1"/>
            <p:nvPr/>
          </p:nvSpPr>
          <p:spPr>
            <a:xfrm>
              <a:off x="737873" y="5632410"/>
              <a:ext cx="3144044" cy="874349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R="3258" algn="just"/>
              <a:r>
                <a:rPr sz="1100" b="1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Федеральные</a:t>
              </a:r>
              <a:r>
                <a:rPr sz="1100" b="1" spc="-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государственные </a:t>
              </a:r>
              <a:r>
                <a:rPr sz="1100" b="1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</a:t>
              </a:r>
              <a:r>
                <a:rPr sz="1100" b="1" spc="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стандарты </a:t>
              </a:r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(ФГОС)</a:t>
              </a:r>
              <a:r>
                <a:rPr sz="1100" b="1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совокупность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обязательных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требований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образованию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различных уровней.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ФГОС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устанавливают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каче-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ственные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количественные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критерии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образовании.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0" name="object 40"/>
            <p:cNvGrpSpPr/>
            <p:nvPr/>
          </p:nvGrpSpPr>
          <p:grpSpPr>
            <a:xfrm>
              <a:off x="561490" y="5461234"/>
              <a:ext cx="3434446" cy="126337"/>
              <a:chOff x="580800" y="7908449"/>
              <a:chExt cx="2906395" cy="95885"/>
            </a:xfrm>
          </p:grpSpPr>
          <p:sp>
            <p:nvSpPr>
              <p:cNvPr id="41" name="object 41"/>
              <p:cNvSpPr/>
              <p:nvPr/>
            </p:nvSpPr>
            <p:spPr>
              <a:xfrm>
                <a:off x="672600" y="7956204"/>
                <a:ext cx="281495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4954">
                    <a:moveTo>
                      <a:pt x="0" y="0"/>
                    </a:moveTo>
                    <a:lnTo>
                      <a:pt x="2814599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2" name="object 42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0800" y="7908449"/>
                <a:ext cx="95503" cy="95504"/>
              </a:xfrm>
              <a:prstGeom prst="rect">
                <a:avLst/>
              </a:prstGeom>
            </p:spPr>
          </p:pic>
        </p:grpSp>
      </p:grpSp>
      <p:grpSp>
        <p:nvGrpSpPr>
          <p:cNvPr id="43" name="object 43"/>
          <p:cNvGrpSpPr/>
          <p:nvPr/>
        </p:nvGrpSpPr>
        <p:grpSpPr>
          <a:xfrm>
            <a:off x="3538833" y="6547598"/>
            <a:ext cx="3458729" cy="16290"/>
            <a:chOff x="2167275" y="10209403"/>
            <a:chExt cx="5393055" cy="25400"/>
          </a:xfrm>
        </p:grpSpPr>
        <p:sp>
          <p:nvSpPr>
            <p:cNvPr id="44" name="object 44"/>
            <p:cNvSpPr/>
            <p:nvPr/>
          </p:nvSpPr>
          <p:spPr>
            <a:xfrm>
              <a:off x="2167275" y="10222103"/>
              <a:ext cx="5342255" cy="0"/>
            </a:xfrm>
            <a:custGeom>
              <a:avLst/>
              <a:gdLst/>
              <a:ahLst/>
              <a:cxnLst/>
              <a:rect l="l" t="t" r="r" b="b"/>
              <a:pathLst>
                <a:path w="5342255">
                  <a:moveTo>
                    <a:pt x="0" y="0"/>
                  </a:moveTo>
                  <a:lnTo>
                    <a:pt x="5342140" y="0"/>
                  </a:lnTo>
                </a:path>
              </a:pathLst>
            </a:custGeom>
            <a:ln w="25400">
              <a:solidFill>
                <a:srgbClr val="40BAC2"/>
              </a:solidFill>
              <a:prstDash val="dot"/>
            </a:ln>
          </p:spPr>
          <p:txBody>
            <a:bodyPr wrap="square" lIns="0" tIns="0" rIns="0" bIns="0" rtlCol="0"/>
            <a:lstStyle/>
            <a:p>
              <a:pPr algn="just"/>
              <a:endParaRPr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7534606" y="102094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pPr algn="just"/>
              <a:endParaRPr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object 46"/>
          <p:cNvSpPr/>
          <p:nvPr/>
        </p:nvSpPr>
        <p:spPr>
          <a:xfrm>
            <a:off x="3482091" y="6547598"/>
            <a:ext cx="16290" cy="1629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40BAC2"/>
          </a:solidFill>
        </p:spPr>
        <p:txBody>
          <a:bodyPr wrap="square" lIns="0" tIns="0" rIns="0" bIns="0" rtlCol="0"/>
          <a:lstStyle/>
          <a:p>
            <a:pPr algn="just"/>
            <a:endParaRPr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3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60050"/>
              </p:ext>
            </p:extLst>
          </p:nvPr>
        </p:nvGraphicFramePr>
        <p:xfrm>
          <a:off x="395536" y="1205315"/>
          <a:ext cx="8352928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НОРД Авто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 работодателя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https://nordavtotver.ru/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fontAlgn="ctr"/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+7 (4822) 777-800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+7 (4822) 777-900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электронная почта </a:t>
                      </a:r>
                      <a:r>
                        <a:rPr lang="ru-RU" sz="1800" u="sng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info@nordavtotver.ru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социальные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- нет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«АВТОМОБИЛЬ»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 -  нет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+7482274-14-23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+7920171-16-49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+7482274-15-15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+7 482 274-17-31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почта: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vb@sto69.ru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servavto69@mail.ru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https://api.whatsapp.com/send/?phone=%2B79201711649&amp;text&amp;type=phone_number&amp;app_absent=0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3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55528"/>
              </p:ext>
            </p:extLst>
          </p:nvPr>
        </p:nvGraphicFramePr>
        <p:xfrm>
          <a:off x="395536" y="1205315"/>
          <a:ext cx="8352928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738635766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28291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ТверьСтроймаш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сайт работодателя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https://tverstroymash.ru/?calltouch_tm=yd_c:118403559_gb:5545333145_ad:16869092166_ph:54367384901_st:search_pt:premium_p:2_s:none_dt:desktop_reg:10819_ret:54367384901_apt:none&amp;yclid=17716175365292687359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справочный телефон 8-800-222-78-12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почта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info@tverstroymash.ru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сети: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Telegram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-нет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8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6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4048" y="2171535"/>
            <a:ext cx="3412710" cy="135987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70" dirty="0">
              <a:latin typeface="Tahoma"/>
              <a:cs typeface="Tahoma"/>
            </a:endParaRPr>
          </a:p>
          <a:p>
            <a:pPr>
              <a:spcBef>
                <a:spcPts val="196"/>
              </a:spcBef>
            </a:pPr>
            <a:endParaRPr sz="77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770" dirty="0">
              <a:latin typeface="Tahoma"/>
              <a:cs typeface="Tahoma"/>
            </a:endParaRPr>
          </a:p>
          <a:p>
            <a:pPr>
              <a:spcBef>
                <a:spcPts val="285"/>
              </a:spcBef>
            </a:pPr>
            <a:endParaRPr sz="77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770" dirty="0">
              <a:latin typeface="Tahoma"/>
              <a:cs typeface="Tahoma"/>
            </a:endParaRPr>
          </a:p>
          <a:p>
            <a:pPr>
              <a:spcBef>
                <a:spcPts val="305"/>
              </a:spcBef>
            </a:pPr>
            <a:endParaRPr sz="77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770" dirty="0">
              <a:latin typeface="Tahoma"/>
              <a:cs typeface="Tahoma"/>
            </a:endParaRPr>
          </a:p>
          <a:p>
            <a:pPr>
              <a:spcBef>
                <a:spcPts val="260"/>
              </a:spcBef>
            </a:pPr>
            <a:endParaRPr sz="77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770" dirty="0">
              <a:latin typeface="Tahoma"/>
              <a:cs typeface="Tahoma"/>
            </a:endParaRPr>
          </a:p>
          <a:p>
            <a:pPr>
              <a:spcBef>
                <a:spcPts val="221"/>
              </a:spcBef>
            </a:pPr>
            <a:endParaRPr sz="77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536" y="83062"/>
            <a:ext cx="8136904" cy="562222"/>
          </a:xfrm>
          <a:prstGeom prst="rect">
            <a:avLst/>
          </a:prstGeom>
        </p:spPr>
        <p:txBody>
          <a:bodyPr vert="horz" wrap="square" lIns="0" tIns="8145" rIns="0" bIns="0" rtlCol="0" anchor="ctr">
            <a:spAutoFit/>
          </a:bodyPr>
          <a:lstStyle/>
          <a:p>
            <a:pPr marL="8145">
              <a:spcBef>
                <a:spcPts val="64"/>
              </a:spcBef>
            </a:pPr>
            <a:r>
              <a:rPr sz="3600" spc="-80" dirty="0"/>
              <a:t>ДЛЯ</a:t>
            </a:r>
            <a:r>
              <a:rPr sz="3600" spc="-77" dirty="0"/>
              <a:t> </a:t>
            </a:r>
            <a:r>
              <a:rPr sz="3600" spc="-45" dirty="0"/>
              <a:t>КОГО</a:t>
            </a:r>
            <a:r>
              <a:rPr sz="3600" spc="-73" dirty="0"/>
              <a:t> </a:t>
            </a:r>
            <a:r>
              <a:rPr sz="3600" spc="-119" dirty="0"/>
              <a:t>ЭТОТ</a:t>
            </a:r>
            <a:r>
              <a:rPr sz="3600" spc="-73" dirty="0"/>
              <a:t> </a:t>
            </a:r>
            <a:r>
              <a:rPr sz="3600" spc="-71" dirty="0"/>
              <a:t>АТЛАС</a:t>
            </a:r>
          </a:p>
        </p:txBody>
      </p:sp>
      <p:grpSp>
        <p:nvGrpSpPr>
          <p:cNvPr id="26" name="object 26"/>
          <p:cNvGrpSpPr/>
          <p:nvPr/>
        </p:nvGrpSpPr>
        <p:grpSpPr>
          <a:xfrm>
            <a:off x="2205636" y="6547598"/>
            <a:ext cx="3458729" cy="16290"/>
            <a:chOff x="88474" y="10209403"/>
            <a:chExt cx="5393055" cy="25400"/>
          </a:xfrm>
        </p:grpSpPr>
        <p:sp>
          <p:nvSpPr>
            <p:cNvPr id="27" name="object 27"/>
            <p:cNvSpPr/>
            <p:nvPr/>
          </p:nvSpPr>
          <p:spPr>
            <a:xfrm>
              <a:off x="88474" y="10222103"/>
              <a:ext cx="5342255" cy="0"/>
            </a:xfrm>
            <a:custGeom>
              <a:avLst/>
              <a:gdLst/>
              <a:ahLst/>
              <a:cxnLst/>
              <a:rect l="l" t="t" r="r" b="b"/>
              <a:pathLst>
                <a:path w="5342255">
                  <a:moveTo>
                    <a:pt x="0" y="0"/>
                  </a:moveTo>
                  <a:lnTo>
                    <a:pt x="5342140" y="0"/>
                  </a:lnTo>
                </a:path>
              </a:pathLst>
            </a:custGeom>
            <a:ln w="25400">
              <a:solidFill>
                <a:srgbClr val="40BAC2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" name="object 28"/>
            <p:cNvSpPr/>
            <p:nvPr/>
          </p:nvSpPr>
          <p:spPr>
            <a:xfrm>
              <a:off x="5455805" y="102094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29" name="object 29"/>
          <p:cNvSpPr/>
          <p:nvPr/>
        </p:nvSpPr>
        <p:spPr>
          <a:xfrm>
            <a:off x="2148894" y="6547598"/>
            <a:ext cx="16290" cy="1629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40BAC2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61429"/>
              </p:ext>
            </p:extLst>
          </p:nvPr>
        </p:nvGraphicFramePr>
        <p:xfrm>
          <a:off x="537290" y="785349"/>
          <a:ext cx="8604956" cy="6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3033">
                  <a:extLst>
                    <a:ext uri="{9D8B030D-6E8A-4147-A177-3AD203B41FA5}">
                      <a16:colId xmlns:a16="http://schemas.microsoft.com/office/drawing/2014/main" val="2205080084"/>
                    </a:ext>
                  </a:extLst>
                </a:gridCol>
                <a:gridCol w="7391923">
                  <a:extLst>
                    <a:ext uri="{9D8B030D-6E8A-4147-A177-3AD203B41FA5}">
                      <a16:colId xmlns:a16="http://schemas.microsoft.com/office/drawing/2014/main" val="28652539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5" dirty="0" smtClean="0"/>
                        <a:t>Для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2" dirty="0" smtClean="0"/>
                        <a:t>учащихся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45" dirty="0" smtClean="0"/>
                        <a:t>старших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" dirty="0" smtClean="0"/>
                        <a:t>классов</a:t>
                      </a:r>
                      <a:endParaRPr lang="ru-RU" sz="1300" dirty="0" smtClean="0"/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61" dirty="0" smtClean="0"/>
                        <a:t>поможет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51" dirty="0" smtClean="0"/>
                        <a:t>сориентироваться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77" dirty="0" smtClean="0"/>
                        <a:t>в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51" dirty="0" smtClean="0"/>
                        <a:t>выборе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48" dirty="0" smtClean="0"/>
                        <a:t>профессии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55" dirty="0" smtClean="0"/>
                        <a:t>направлении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6" dirty="0" smtClean="0"/>
                        <a:t>учебы.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214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5" dirty="0" smtClean="0"/>
                        <a:t>Для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48" dirty="0" smtClean="0"/>
                        <a:t>родителей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32" dirty="0" smtClean="0"/>
                        <a:t>будущего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6" dirty="0" smtClean="0"/>
                        <a:t>абитуриента</a:t>
                      </a:r>
                      <a:endParaRPr lang="ru-RU" sz="1300" dirty="0" smtClean="0"/>
                    </a:p>
                    <a:p>
                      <a:pPr marL="0" marR="3461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dirty="0" smtClean="0"/>
                        <a:t>–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это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инструмент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5" dirty="0" smtClean="0"/>
                        <a:t>планирования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обучения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1" dirty="0" smtClean="0"/>
                        <a:t>карьеры.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5" dirty="0" smtClean="0"/>
                        <a:t>Понимание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" dirty="0" smtClean="0"/>
                        <a:t>структуры </a:t>
                      </a:r>
                      <a:r>
                        <a:rPr lang="ru-RU" sz="1300" spc="-58" dirty="0" smtClean="0"/>
                        <a:t>рынка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8" dirty="0" smtClean="0"/>
                        <a:t>труда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5" dirty="0" smtClean="0"/>
                        <a:t>доступ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7" dirty="0" smtClean="0"/>
                        <a:t>к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5" dirty="0" smtClean="0"/>
                        <a:t>обучению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1" dirty="0" smtClean="0"/>
                        <a:t>через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актуальные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1" dirty="0" smtClean="0"/>
                        <a:t>образовательные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" dirty="0" smtClean="0"/>
                        <a:t>программы </a:t>
                      </a:r>
                      <a:r>
                        <a:rPr lang="ru-RU" sz="1300" spc="-64" dirty="0" smtClean="0"/>
                        <a:t>позволят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80" dirty="0" smtClean="0"/>
                        <a:t>жителям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5" dirty="0" smtClean="0"/>
                        <a:t>региона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80" dirty="0" smtClean="0"/>
                        <a:t>быть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77" dirty="0" smtClean="0"/>
                        <a:t>в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38" dirty="0" smtClean="0"/>
                        <a:t>курсе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1" dirty="0" smtClean="0"/>
                        <a:t>востребованных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5" dirty="0" smtClean="0"/>
                        <a:t>профессий,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5" dirty="0" smtClean="0"/>
                        <a:t>помогать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1" dirty="0" smtClean="0"/>
                        <a:t>детям </a:t>
                      </a:r>
                      <a:r>
                        <a:rPr lang="ru-RU" sz="1300" spc="-58" dirty="0" smtClean="0"/>
                        <a:t>накапливать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80" dirty="0" smtClean="0"/>
                        <a:t>опыт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4" dirty="0" smtClean="0"/>
                        <a:t>компетенции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83" dirty="0" smtClean="0"/>
                        <a:t>для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непрерывного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45" dirty="0" smtClean="0"/>
                        <a:t>саморазвития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" dirty="0" smtClean="0"/>
                        <a:t>улучшения </a:t>
                      </a:r>
                      <a:r>
                        <a:rPr lang="ru-RU" sz="1300" spc="-51" dirty="0" smtClean="0"/>
                        <a:t>качества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" dirty="0" smtClean="0"/>
                        <a:t>жизни.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68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5" dirty="0" smtClean="0"/>
                        <a:t>Для</a:t>
                      </a:r>
                      <a:r>
                        <a:rPr lang="ru-RU" sz="1300" spc="-16" dirty="0" smtClean="0"/>
                        <a:t> </a:t>
                      </a:r>
                      <a:r>
                        <a:rPr lang="ru-RU" sz="1300" spc="-35" dirty="0" smtClean="0"/>
                        <a:t>образовательной</a:t>
                      </a:r>
                      <a:r>
                        <a:rPr lang="ru-RU" sz="1300" spc="-13" dirty="0" smtClean="0"/>
                        <a:t> </a:t>
                      </a:r>
                      <a:r>
                        <a:rPr lang="ru-RU" sz="1300" spc="-6" dirty="0" smtClean="0"/>
                        <a:t>организации</a:t>
                      </a:r>
                      <a:endParaRPr lang="ru-RU" sz="1300" dirty="0" smtClean="0"/>
                    </a:p>
                    <a:p>
                      <a:pPr marL="0" marR="3258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dirty="0" smtClean="0"/>
                        <a:t>–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1" dirty="0" smtClean="0"/>
                        <a:t>это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8" dirty="0" smtClean="0"/>
                        <a:t>инструмент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55" dirty="0" smtClean="0"/>
                        <a:t>проектирования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5" dirty="0" smtClean="0"/>
                        <a:t>своей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5" dirty="0" smtClean="0"/>
                        <a:t>образовательной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67" dirty="0" smtClean="0"/>
                        <a:t>деятельности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16" dirty="0" smtClean="0"/>
                        <a:t>на </a:t>
                      </a:r>
                      <a:r>
                        <a:rPr lang="ru-RU" sz="1300" spc="-58" dirty="0" smtClean="0"/>
                        <a:t>будущий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1" dirty="0" smtClean="0"/>
                        <a:t>период.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5" dirty="0" smtClean="0"/>
                        <a:t>Фактически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1" dirty="0" smtClean="0"/>
                        <a:t>через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1" dirty="0" smtClean="0"/>
                        <a:t>обновление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38" dirty="0" smtClean="0"/>
                        <a:t>Атласа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8" dirty="0" smtClean="0"/>
                        <a:t>академическое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13" dirty="0" smtClean="0"/>
                        <a:t>сообщество </a:t>
                      </a:r>
                      <a:r>
                        <a:rPr lang="ru-RU" sz="1300" spc="-45" dirty="0" smtClean="0"/>
                        <a:t>региона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получает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1" dirty="0" smtClean="0"/>
                        <a:t>сводное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техническое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5" dirty="0" smtClean="0"/>
                        <a:t>задание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38" dirty="0" smtClean="0"/>
                        <a:t>на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48" dirty="0" smtClean="0"/>
                        <a:t>формирование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38" dirty="0" smtClean="0"/>
                        <a:t>образовательных </a:t>
                      </a:r>
                      <a:r>
                        <a:rPr lang="ru-RU" sz="1300" spc="-45" dirty="0" smtClean="0"/>
                        <a:t>программ.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2" dirty="0" smtClean="0"/>
                        <a:t>Совместно</a:t>
                      </a:r>
                      <a:r>
                        <a:rPr lang="ru-RU" sz="1300" spc="-22" dirty="0" smtClean="0"/>
                        <a:t> с </a:t>
                      </a:r>
                      <a:r>
                        <a:rPr lang="ru-RU" sz="1300" spc="-55" dirty="0" smtClean="0"/>
                        <a:t>работодателями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51" dirty="0" smtClean="0"/>
                        <a:t>актуализируется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58" dirty="0" smtClean="0"/>
                        <a:t>информация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16" dirty="0" smtClean="0"/>
                        <a:t>об </a:t>
                      </a:r>
                      <a:r>
                        <a:rPr lang="ru-RU" sz="1300" spc="-58" dirty="0" smtClean="0"/>
                        <a:t>официально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51" dirty="0" smtClean="0"/>
                        <a:t>признаваемых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61" dirty="0" smtClean="0"/>
                        <a:t>квалификациях.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55" dirty="0" smtClean="0"/>
                        <a:t>Новый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35" dirty="0" smtClean="0"/>
                        <a:t>способ</a:t>
                      </a:r>
                      <a:r>
                        <a:rPr lang="ru-RU" sz="1300" spc="-16" dirty="0" smtClean="0"/>
                        <a:t> </a:t>
                      </a:r>
                      <a:r>
                        <a:rPr lang="ru-RU" sz="1300" spc="-58" dirty="0" smtClean="0"/>
                        <a:t>взаимодействия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32" dirty="0" smtClean="0"/>
                        <a:t>и </a:t>
                      </a:r>
                      <a:r>
                        <a:rPr lang="ru-RU" sz="1300" spc="-55" dirty="0" smtClean="0"/>
                        <a:t>коммуникации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22" dirty="0" smtClean="0"/>
                        <a:t>с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5" dirty="0" smtClean="0"/>
                        <a:t>работодателями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1" dirty="0" smtClean="0"/>
                        <a:t>позволяет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7" dirty="0" smtClean="0"/>
                        <a:t>четко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5" dirty="0" smtClean="0"/>
                        <a:t>формулировать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7" dirty="0" smtClean="0"/>
                        <a:t>цели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" dirty="0" smtClean="0"/>
                        <a:t>программ </a:t>
                      </a:r>
                      <a:r>
                        <a:rPr lang="ru-RU" sz="1300" spc="-45" dirty="0" smtClean="0"/>
                        <a:t>обучения</a:t>
                      </a:r>
                      <a:r>
                        <a:rPr lang="ru-RU" sz="1300" spc="125" dirty="0" smtClean="0"/>
                        <a:t> </a:t>
                      </a:r>
                      <a:r>
                        <a:rPr lang="ru-RU" sz="1300" spc="-61" dirty="0" smtClean="0"/>
                        <a:t>и </a:t>
                      </a:r>
                      <a:r>
                        <a:rPr lang="ru-RU" sz="1300" spc="-71" dirty="0" smtClean="0"/>
                        <a:t>методы</a:t>
                      </a:r>
                      <a:r>
                        <a:rPr lang="ru-RU" sz="1300" spc="-58" dirty="0" smtClean="0"/>
                        <a:t> </a:t>
                      </a:r>
                      <a:r>
                        <a:rPr lang="ru-RU" sz="1300" spc="-61" dirty="0" smtClean="0"/>
                        <a:t>оценки</a:t>
                      </a:r>
                      <a:r>
                        <a:rPr lang="ru-RU" sz="1300" spc="-58" dirty="0" smtClean="0"/>
                        <a:t> результата</a:t>
                      </a:r>
                      <a:r>
                        <a:rPr lang="ru-RU" sz="1300" spc="-61" dirty="0" smtClean="0"/>
                        <a:t> </a:t>
                      </a:r>
                      <a:r>
                        <a:rPr lang="ru-RU" sz="1300" spc="-6" dirty="0" smtClean="0"/>
                        <a:t>обучения.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86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1" dirty="0" smtClean="0"/>
                        <a:t>Выпускникам</a:t>
                      </a:r>
                      <a:r>
                        <a:rPr lang="ru-RU" sz="1300" spc="13" dirty="0" smtClean="0"/>
                        <a:t> </a:t>
                      </a:r>
                      <a:r>
                        <a:rPr lang="ru-RU" sz="1300" spc="-35" dirty="0" smtClean="0"/>
                        <a:t>образовательных</a:t>
                      </a:r>
                      <a:r>
                        <a:rPr lang="ru-RU" sz="1300" spc="13" dirty="0" smtClean="0"/>
                        <a:t> </a:t>
                      </a:r>
                      <a:r>
                        <a:rPr lang="ru-RU" sz="1300" spc="-6" dirty="0" smtClean="0"/>
                        <a:t>организаций</a:t>
                      </a:r>
                      <a:endParaRPr lang="ru-RU" sz="1300" dirty="0" smtClean="0"/>
                    </a:p>
                    <a:p>
                      <a:pPr marL="0" marR="43573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61" dirty="0" smtClean="0"/>
                        <a:t>станет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64" dirty="0" smtClean="0"/>
                        <a:t>путеводителем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77" dirty="0" smtClean="0"/>
                        <a:t>в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45" dirty="0" smtClean="0"/>
                        <a:t>мир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64" dirty="0" smtClean="0"/>
                        <a:t>перспективных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45" dirty="0" smtClean="0"/>
                        <a:t>вакансий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48" dirty="0" smtClean="0"/>
                        <a:t>ознакомит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22" dirty="0" smtClean="0"/>
                        <a:t>с</a:t>
                      </a:r>
                      <a:r>
                        <a:rPr lang="ru-RU" sz="1300" spc="-35" dirty="0" smtClean="0"/>
                        <a:t> </a:t>
                      </a:r>
                      <a:r>
                        <a:rPr lang="ru-RU" sz="1300" spc="-38" dirty="0" smtClean="0"/>
                        <a:t>перечнем </a:t>
                      </a:r>
                      <a:r>
                        <a:rPr lang="ru-RU" sz="1300" spc="-67" dirty="0" smtClean="0"/>
                        <a:t>потенциальных</a:t>
                      </a:r>
                      <a:r>
                        <a:rPr lang="ru-RU" sz="1300" spc="13" dirty="0" smtClean="0"/>
                        <a:t> </a:t>
                      </a:r>
                      <a:r>
                        <a:rPr lang="ru-RU" sz="1300" spc="-6" dirty="0" smtClean="0"/>
                        <a:t>работодателей.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4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5" dirty="0" smtClean="0"/>
                        <a:t>Для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58" dirty="0" smtClean="0"/>
                        <a:t>исполнительных</a:t>
                      </a:r>
                      <a:r>
                        <a:rPr lang="ru-RU" sz="1300" spc="-16" dirty="0" smtClean="0"/>
                        <a:t> </a:t>
                      </a:r>
                      <a:r>
                        <a:rPr lang="ru-RU" sz="1300" spc="-35" dirty="0" smtClean="0"/>
                        <a:t>органов</a:t>
                      </a:r>
                      <a:r>
                        <a:rPr lang="ru-RU" sz="1300" spc="-16" dirty="0" smtClean="0"/>
                        <a:t> </a:t>
                      </a:r>
                      <a:r>
                        <a:rPr lang="ru-RU" sz="1300" spc="-6" dirty="0" smtClean="0"/>
                        <a:t>власти</a:t>
                      </a:r>
                      <a:endParaRPr lang="ru-RU" sz="1300" dirty="0" smtClean="0"/>
                    </a:p>
                    <a:p>
                      <a:pPr marL="0" marR="7045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dirty="0" smtClean="0"/>
                        <a:t>–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1" dirty="0" smtClean="0"/>
                        <a:t>это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8" dirty="0" smtClean="0"/>
                        <a:t>стратегический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8" dirty="0" smtClean="0"/>
                        <a:t>инструмент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1" dirty="0" smtClean="0"/>
                        <a:t>регулирования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5" dirty="0" smtClean="0"/>
                        <a:t>экономики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1" dirty="0" smtClean="0"/>
                        <a:t>через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" dirty="0" err="1" smtClean="0"/>
                        <a:t>прогнози</a:t>
                      </a:r>
                      <a:r>
                        <a:rPr lang="ru-RU" sz="1300" spc="-6" dirty="0" smtClean="0"/>
                        <a:t>- </a:t>
                      </a:r>
                      <a:r>
                        <a:rPr lang="ru-RU" sz="1300" spc="-42" dirty="0" err="1" smtClean="0"/>
                        <a:t>рование</a:t>
                      </a:r>
                      <a:r>
                        <a:rPr lang="ru-RU" sz="1300" spc="-42" dirty="0" smtClean="0"/>
                        <a:t> </a:t>
                      </a:r>
                      <a:r>
                        <a:rPr lang="ru-RU" sz="1300" spc="-51" dirty="0" smtClean="0"/>
                        <a:t>потребности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48" dirty="0" smtClean="0"/>
                        <a:t>регионов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77" dirty="0" smtClean="0"/>
                        <a:t>в</a:t>
                      </a:r>
                      <a:r>
                        <a:rPr lang="ru-RU" sz="1300" spc="-42" dirty="0" smtClean="0"/>
                        <a:t> </a:t>
                      </a:r>
                      <a:r>
                        <a:rPr lang="ru-RU" sz="1300" spc="-67" dirty="0" smtClean="0"/>
                        <a:t>компетенциях.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35" dirty="0" smtClean="0"/>
                        <a:t>Через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45" dirty="0" smtClean="0"/>
                        <a:t>формализацию</a:t>
                      </a:r>
                      <a:r>
                        <a:rPr lang="ru-RU" sz="1300" spc="-42" dirty="0" smtClean="0"/>
                        <a:t> </a:t>
                      </a:r>
                      <a:r>
                        <a:rPr lang="ru-RU" sz="1300" spc="-13" dirty="0" smtClean="0"/>
                        <a:t>отраслевой </a:t>
                      </a:r>
                      <a:r>
                        <a:rPr lang="ru-RU" sz="1300" spc="-55" dirty="0" smtClean="0"/>
                        <a:t>экономики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2" dirty="0" smtClean="0"/>
                        <a:t>области,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рынка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8" dirty="0" smtClean="0"/>
                        <a:t>труда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58" dirty="0" smtClean="0"/>
                        <a:t>системы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2" dirty="0" smtClean="0"/>
                        <a:t>образования,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4" dirty="0" smtClean="0"/>
                        <a:t>власть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7" dirty="0" smtClean="0"/>
                        <a:t>может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35" dirty="0" err="1" smtClean="0"/>
                        <a:t>проектиро</a:t>
                      </a:r>
                      <a:r>
                        <a:rPr lang="ru-RU" sz="1300" spc="-35" dirty="0" smtClean="0"/>
                        <a:t>- </a:t>
                      </a:r>
                      <a:r>
                        <a:rPr lang="ru-RU" sz="1300" spc="-67" dirty="0" err="1" smtClean="0"/>
                        <a:t>вать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2" dirty="0" smtClean="0"/>
                        <a:t>более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73" dirty="0" smtClean="0"/>
                        <a:t>точные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5" dirty="0" smtClean="0"/>
                        <a:t>стратегические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48" dirty="0" smtClean="0"/>
                        <a:t>программы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8" dirty="0" smtClean="0"/>
                        <a:t>развития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55" dirty="0" smtClean="0"/>
                        <a:t>реализовывать</a:t>
                      </a:r>
                      <a:r>
                        <a:rPr lang="ru-RU" sz="1300" spc="-32" dirty="0" smtClean="0"/>
                        <a:t> </a:t>
                      </a:r>
                      <a:r>
                        <a:rPr lang="ru-RU" sz="1300" spc="-6" dirty="0" smtClean="0"/>
                        <a:t>проекты </a:t>
                      </a:r>
                      <a:r>
                        <a:rPr lang="ru-RU" sz="1300" spc="-51" dirty="0" smtClean="0"/>
                        <a:t>любой</a:t>
                      </a:r>
                      <a:r>
                        <a:rPr lang="ru-RU" sz="1300" spc="-38" dirty="0" smtClean="0"/>
                        <a:t> </a:t>
                      </a:r>
                      <a:r>
                        <a:rPr lang="ru-RU" sz="1300" spc="-6" dirty="0" smtClean="0"/>
                        <a:t>сложности.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5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5" dirty="0" smtClean="0"/>
                        <a:t>Для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38" dirty="0" smtClean="0"/>
                        <a:t>Работодателя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35" dirty="0" smtClean="0"/>
                        <a:t>(компаний,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" dirty="0" smtClean="0"/>
                        <a:t>предпринимателей)</a:t>
                      </a:r>
                      <a:endParaRPr lang="ru-RU" sz="1300" dirty="0" smtClean="0"/>
                    </a:p>
                    <a:p>
                      <a:pPr marL="0" marR="223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45" dirty="0" smtClean="0"/>
                        <a:t>Атлас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dirty="0" smtClean="0"/>
                        <a:t>–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1" dirty="0" smtClean="0"/>
                        <a:t>это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8" dirty="0" smtClean="0"/>
                        <a:t>инструмент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73" dirty="0" smtClean="0"/>
                        <a:t>повышения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1" dirty="0" smtClean="0"/>
                        <a:t>производительности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8" dirty="0" smtClean="0"/>
                        <a:t>труда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5" dirty="0" smtClean="0"/>
                        <a:t>эффективности использования</a:t>
                      </a:r>
                      <a:r>
                        <a:rPr lang="ru-RU" sz="1300" spc="-10" dirty="0" smtClean="0"/>
                        <a:t> </a:t>
                      </a:r>
                      <a:r>
                        <a:rPr lang="ru-RU" sz="1300" spc="-61" dirty="0" smtClean="0"/>
                        <a:t>человеческого</a:t>
                      </a:r>
                      <a:r>
                        <a:rPr lang="ru-RU" sz="1300" spc="-10" dirty="0" smtClean="0"/>
                        <a:t> </a:t>
                      </a:r>
                      <a:r>
                        <a:rPr lang="ru-RU" sz="1300" spc="-51" dirty="0" smtClean="0"/>
                        <a:t>капитала</a:t>
                      </a:r>
                      <a:r>
                        <a:rPr lang="ru-RU" sz="1300" spc="-10" dirty="0" smtClean="0"/>
                        <a:t> </a:t>
                      </a:r>
                      <a:r>
                        <a:rPr lang="ru-RU" sz="1300" spc="-77" dirty="0" smtClean="0"/>
                        <a:t>в</a:t>
                      </a:r>
                      <a:r>
                        <a:rPr lang="ru-RU" sz="1300" spc="-6" dirty="0" smtClean="0"/>
                        <a:t> </a:t>
                      </a:r>
                      <a:r>
                        <a:rPr lang="ru-RU" sz="1300" spc="-38" dirty="0" smtClean="0"/>
                        <a:t>бизнес-</a:t>
                      </a:r>
                      <a:r>
                        <a:rPr lang="ru-RU" sz="1300" spc="-42" dirty="0" smtClean="0"/>
                        <a:t>процессах</a:t>
                      </a:r>
                      <a:r>
                        <a:rPr lang="ru-RU" sz="1300" spc="-10" dirty="0" smtClean="0"/>
                        <a:t> </a:t>
                      </a:r>
                      <a:r>
                        <a:rPr lang="ru-RU" sz="1300" spc="-6" dirty="0" smtClean="0"/>
                        <a:t>компании.</a:t>
                      </a:r>
                      <a:endParaRPr lang="ru-RU" sz="1300" dirty="0" smtClean="0"/>
                    </a:p>
                    <a:p>
                      <a:pPr marL="0" marR="152302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300" spc="-51" dirty="0" smtClean="0"/>
                        <a:t>Сотрудничество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22" dirty="0" smtClean="0"/>
                        <a:t>с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8" dirty="0" smtClean="0"/>
                        <a:t>системой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42" dirty="0" smtClean="0"/>
                        <a:t>образования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58" dirty="0" smtClean="0"/>
                        <a:t>адекватность</a:t>
                      </a:r>
                      <a:r>
                        <a:rPr lang="ru-RU" sz="1300" spc="-29" dirty="0" smtClean="0"/>
                        <a:t> </a:t>
                      </a:r>
                      <a:r>
                        <a:rPr lang="ru-RU" sz="1300" spc="-61" dirty="0" smtClean="0"/>
                        <a:t>оценки</a:t>
                      </a:r>
                      <a:r>
                        <a:rPr lang="ru-RU" sz="1300" spc="-26" dirty="0" smtClean="0"/>
                        <a:t> </a:t>
                      </a:r>
                      <a:r>
                        <a:rPr lang="ru-RU" sz="1300" spc="-6" dirty="0" smtClean="0"/>
                        <a:t>квалификаций </a:t>
                      </a:r>
                      <a:r>
                        <a:rPr lang="ru-RU" sz="1300" spc="-67" dirty="0" smtClean="0"/>
                        <a:t>позволяют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51" dirty="0" smtClean="0"/>
                        <a:t>компании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73" dirty="0" smtClean="0"/>
                        <a:t>внедрять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55" dirty="0" smtClean="0"/>
                        <a:t>новации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61" dirty="0" smtClean="0"/>
                        <a:t>и</a:t>
                      </a:r>
                      <a:r>
                        <a:rPr lang="ru-RU" sz="1300" spc="-19" dirty="0" smtClean="0"/>
                        <a:t> </a:t>
                      </a:r>
                      <a:r>
                        <a:rPr lang="ru-RU" sz="1300" spc="-55" dirty="0" smtClean="0"/>
                        <a:t>усовершенствовать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48" dirty="0" smtClean="0"/>
                        <a:t>бизнес-</a:t>
                      </a:r>
                      <a:r>
                        <a:rPr lang="ru-RU" sz="1300" spc="-51" dirty="0" smtClean="0"/>
                        <a:t>процессы</a:t>
                      </a:r>
                      <a:r>
                        <a:rPr lang="ru-RU" sz="1300" spc="-22" dirty="0" smtClean="0"/>
                        <a:t> </a:t>
                      </a:r>
                      <a:r>
                        <a:rPr lang="ru-RU" sz="1300" spc="-16" dirty="0" smtClean="0"/>
                        <a:t>за </a:t>
                      </a:r>
                      <a:r>
                        <a:rPr lang="ru-RU" sz="1300" spc="-67" dirty="0" smtClean="0"/>
                        <a:t>счет</a:t>
                      </a:r>
                      <a:r>
                        <a:rPr lang="ru-RU" sz="1300" spc="-6" dirty="0" smtClean="0"/>
                        <a:t> </a:t>
                      </a:r>
                      <a:r>
                        <a:rPr lang="ru-RU" sz="1300" spc="-67" dirty="0" smtClean="0"/>
                        <a:t>привлечения</a:t>
                      </a:r>
                      <a:r>
                        <a:rPr lang="ru-RU" sz="1300" spc="-6" dirty="0" smtClean="0"/>
                        <a:t> </a:t>
                      </a:r>
                      <a:r>
                        <a:rPr lang="ru-RU" sz="1300" spc="-55" dirty="0" smtClean="0"/>
                        <a:t>высокопрофессиональных</a:t>
                      </a:r>
                      <a:r>
                        <a:rPr lang="ru-RU" sz="1300" spc="-6" dirty="0" smtClean="0"/>
                        <a:t> работников.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19179"/>
                  </a:ext>
                </a:extLst>
              </a:tr>
            </a:tbl>
          </a:graphicData>
        </a:graphic>
      </p:graphicFrame>
      <p:grpSp>
        <p:nvGrpSpPr>
          <p:cNvPr id="33" name="Группа 32"/>
          <p:cNvGrpSpPr/>
          <p:nvPr/>
        </p:nvGrpSpPr>
        <p:grpSpPr>
          <a:xfrm>
            <a:off x="755576" y="836712"/>
            <a:ext cx="667862" cy="5544616"/>
            <a:chOff x="1549074" y="764704"/>
            <a:chExt cx="667862" cy="5169975"/>
          </a:xfrm>
        </p:grpSpPr>
        <p:grpSp>
          <p:nvGrpSpPr>
            <p:cNvPr id="4" name="object 4"/>
            <p:cNvGrpSpPr/>
            <p:nvPr/>
          </p:nvGrpSpPr>
          <p:grpSpPr>
            <a:xfrm>
              <a:off x="1549074" y="2535090"/>
              <a:ext cx="644668" cy="485028"/>
              <a:chOff x="509709" y="4000459"/>
              <a:chExt cx="1005205" cy="756285"/>
            </a:xfrm>
          </p:grpSpPr>
          <p:sp>
            <p:nvSpPr>
              <p:cNvPr id="5" name="object 5"/>
              <p:cNvSpPr/>
              <p:nvPr/>
            </p:nvSpPr>
            <p:spPr>
              <a:xfrm>
                <a:off x="864005" y="4000459"/>
                <a:ext cx="650875" cy="625475"/>
              </a:xfrm>
              <a:custGeom>
                <a:avLst/>
                <a:gdLst/>
                <a:ahLst/>
                <a:cxnLst/>
                <a:rect l="l" t="t" r="r" b="b"/>
                <a:pathLst>
                  <a:path w="650875" h="625475">
                    <a:moveTo>
                      <a:pt x="325170" y="0"/>
                    </a:moveTo>
                    <a:lnTo>
                      <a:pt x="277118" y="3387"/>
                    </a:lnTo>
                    <a:lnTo>
                      <a:pt x="231255" y="13229"/>
                    </a:lnTo>
                    <a:lnTo>
                      <a:pt x="188085" y="29040"/>
                    </a:lnTo>
                    <a:lnTo>
                      <a:pt x="148110" y="50338"/>
                    </a:lnTo>
                    <a:lnTo>
                      <a:pt x="111833" y="76640"/>
                    </a:lnTo>
                    <a:lnTo>
                      <a:pt x="79757" y="107461"/>
                    </a:lnTo>
                    <a:lnTo>
                      <a:pt x="52386" y="142320"/>
                    </a:lnTo>
                    <a:lnTo>
                      <a:pt x="30221" y="180732"/>
                    </a:lnTo>
                    <a:lnTo>
                      <a:pt x="13767" y="222215"/>
                    </a:lnTo>
                    <a:lnTo>
                      <a:pt x="3525" y="266284"/>
                    </a:lnTo>
                    <a:lnTo>
                      <a:pt x="0" y="312458"/>
                    </a:lnTo>
                    <a:lnTo>
                      <a:pt x="3525" y="358634"/>
                    </a:lnTo>
                    <a:lnTo>
                      <a:pt x="13767" y="402706"/>
                    </a:lnTo>
                    <a:lnTo>
                      <a:pt x="30221" y="444191"/>
                    </a:lnTo>
                    <a:lnTo>
                      <a:pt x="52386" y="482605"/>
                    </a:lnTo>
                    <a:lnTo>
                      <a:pt x="79757" y="517464"/>
                    </a:lnTo>
                    <a:lnTo>
                      <a:pt x="111833" y="548287"/>
                    </a:lnTo>
                    <a:lnTo>
                      <a:pt x="148110" y="574589"/>
                    </a:lnTo>
                    <a:lnTo>
                      <a:pt x="188085" y="595888"/>
                    </a:lnTo>
                    <a:lnTo>
                      <a:pt x="231255" y="611699"/>
                    </a:lnTo>
                    <a:lnTo>
                      <a:pt x="277118" y="621541"/>
                    </a:lnTo>
                    <a:lnTo>
                      <a:pt x="325170" y="624928"/>
                    </a:lnTo>
                    <a:lnTo>
                      <a:pt x="373223" y="621541"/>
                    </a:lnTo>
                    <a:lnTo>
                      <a:pt x="419085" y="611699"/>
                    </a:lnTo>
                    <a:lnTo>
                      <a:pt x="462256" y="595888"/>
                    </a:lnTo>
                    <a:lnTo>
                      <a:pt x="502231" y="574589"/>
                    </a:lnTo>
                    <a:lnTo>
                      <a:pt x="538508" y="548287"/>
                    </a:lnTo>
                    <a:lnTo>
                      <a:pt x="570583" y="517464"/>
                    </a:lnTo>
                    <a:lnTo>
                      <a:pt x="597955" y="482605"/>
                    </a:lnTo>
                    <a:lnTo>
                      <a:pt x="620120" y="444191"/>
                    </a:lnTo>
                    <a:lnTo>
                      <a:pt x="636574" y="402706"/>
                    </a:lnTo>
                    <a:lnTo>
                      <a:pt x="646815" y="358634"/>
                    </a:lnTo>
                    <a:lnTo>
                      <a:pt x="650341" y="312458"/>
                    </a:lnTo>
                    <a:lnTo>
                      <a:pt x="646815" y="266284"/>
                    </a:lnTo>
                    <a:lnTo>
                      <a:pt x="636574" y="222215"/>
                    </a:lnTo>
                    <a:lnTo>
                      <a:pt x="620120" y="180732"/>
                    </a:lnTo>
                    <a:lnTo>
                      <a:pt x="597955" y="142320"/>
                    </a:lnTo>
                    <a:lnTo>
                      <a:pt x="570583" y="107461"/>
                    </a:lnTo>
                    <a:lnTo>
                      <a:pt x="538508" y="76640"/>
                    </a:lnTo>
                    <a:lnTo>
                      <a:pt x="502231" y="50338"/>
                    </a:lnTo>
                    <a:lnTo>
                      <a:pt x="462256" y="29040"/>
                    </a:lnTo>
                    <a:lnTo>
                      <a:pt x="419085" y="13229"/>
                    </a:lnTo>
                    <a:lnTo>
                      <a:pt x="373223" y="3387"/>
                    </a:lnTo>
                    <a:lnTo>
                      <a:pt x="325170" y="0"/>
                    </a:lnTo>
                    <a:close/>
                  </a:path>
                </a:pathLst>
              </a:custGeom>
              <a:solidFill>
                <a:srgbClr val="C6EAED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837006" y="4303814"/>
                <a:ext cx="499109" cy="437515"/>
              </a:xfrm>
              <a:custGeom>
                <a:avLst/>
                <a:gdLst/>
                <a:ahLst/>
                <a:cxnLst/>
                <a:rect l="l" t="t" r="r" b="b"/>
                <a:pathLst>
                  <a:path w="499109" h="437514">
                    <a:moveTo>
                      <a:pt x="498589" y="194398"/>
                    </a:moveTo>
                    <a:lnTo>
                      <a:pt x="494982" y="167868"/>
                    </a:lnTo>
                    <a:lnTo>
                      <a:pt x="494982" y="102590"/>
                    </a:lnTo>
                    <a:lnTo>
                      <a:pt x="470509" y="102590"/>
                    </a:lnTo>
                    <a:lnTo>
                      <a:pt x="448170" y="72809"/>
                    </a:lnTo>
                    <a:lnTo>
                      <a:pt x="412623" y="42710"/>
                    </a:lnTo>
                    <a:lnTo>
                      <a:pt x="403199" y="37642"/>
                    </a:lnTo>
                    <a:lnTo>
                      <a:pt x="403199" y="10795"/>
                    </a:lnTo>
                    <a:lnTo>
                      <a:pt x="340398" y="10795"/>
                    </a:lnTo>
                    <a:lnTo>
                      <a:pt x="321703" y="5130"/>
                    </a:lnTo>
                    <a:lnTo>
                      <a:pt x="269087" y="0"/>
                    </a:lnTo>
                    <a:lnTo>
                      <a:pt x="230403" y="3784"/>
                    </a:lnTo>
                    <a:lnTo>
                      <a:pt x="230403" y="1790"/>
                    </a:lnTo>
                    <a:lnTo>
                      <a:pt x="0" y="1790"/>
                    </a:lnTo>
                    <a:lnTo>
                      <a:pt x="0" y="271792"/>
                    </a:lnTo>
                    <a:lnTo>
                      <a:pt x="59486" y="271792"/>
                    </a:lnTo>
                    <a:lnTo>
                      <a:pt x="62915" y="279895"/>
                    </a:lnTo>
                    <a:lnTo>
                      <a:pt x="90004" y="315988"/>
                    </a:lnTo>
                    <a:lnTo>
                      <a:pt x="125552" y="346087"/>
                    </a:lnTo>
                    <a:lnTo>
                      <a:pt x="168160" y="369036"/>
                    </a:lnTo>
                    <a:lnTo>
                      <a:pt x="216471" y="383667"/>
                    </a:lnTo>
                    <a:lnTo>
                      <a:pt x="264591" y="388366"/>
                    </a:lnTo>
                    <a:lnTo>
                      <a:pt x="264591" y="437388"/>
                    </a:lnTo>
                    <a:lnTo>
                      <a:pt x="494982" y="437388"/>
                    </a:lnTo>
                    <a:lnTo>
                      <a:pt x="494982" y="220941"/>
                    </a:lnTo>
                    <a:lnTo>
                      <a:pt x="498589" y="19439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7" name="object 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02601" y="4132808"/>
                <a:ext cx="149402" cy="118795"/>
              </a:xfrm>
              <a:prstGeom prst="rect">
                <a:avLst/>
              </a:prstGeom>
            </p:spPr>
          </p:pic>
          <p:sp>
            <p:nvSpPr>
              <p:cNvPr id="8" name="object 8"/>
              <p:cNvSpPr/>
              <p:nvPr/>
            </p:nvSpPr>
            <p:spPr>
              <a:xfrm>
                <a:off x="509701" y="4097324"/>
                <a:ext cx="838200" cy="659130"/>
              </a:xfrm>
              <a:custGeom>
                <a:avLst/>
                <a:gdLst/>
                <a:ahLst/>
                <a:cxnLst/>
                <a:rect l="l" t="t" r="r" b="b"/>
                <a:pathLst>
                  <a:path w="838200" h="659129">
                    <a:moveTo>
                      <a:pt x="245846" y="401777"/>
                    </a:moveTo>
                    <a:lnTo>
                      <a:pt x="225298" y="401777"/>
                    </a:lnTo>
                    <a:lnTo>
                      <a:pt x="225298" y="421932"/>
                    </a:lnTo>
                    <a:lnTo>
                      <a:pt x="225298" y="465912"/>
                    </a:lnTo>
                    <a:lnTo>
                      <a:pt x="203149" y="465912"/>
                    </a:lnTo>
                    <a:lnTo>
                      <a:pt x="203149" y="421932"/>
                    </a:lnTo>
                    <a:lnTo>
                      <a:pt x="225298" y="421932"/>
                    </a:lnTo>
                    <a:lnTo>
                      <a:pt x="225298" y="401777"/>
                    </a:lnTo>
                    <a:lnTo>
                      <a:pt x="182460" y="401777"/>
                    </a:lnTo>
                    <a:lnTo>
                      <a:pt x="182460" y="486130"/>
                    </a:lnTo>
                    <a:lnTo>
                      <a:pt x="245846" y="486130"/>
                    </a:lnTo>
                    <a:lnTo>
                      <a:pt x="245846" y="465912"/>
                    </a:lnTo>
                    <a:lnTo>
                      <a:pt x="245846" y="421932"/>
                    </a:lnTo>
                    <a:lnTo>
                      <a:pt x="245846" y="401777"/>
                    </a:lnTo>
                    <a:close/>
                  </a:path>
                  <a:path w="838200" h="659129">
                    <a:moveTo>
                      <a:pt x="245922" y="499287"/>
                    </a:moveTo>
                    <a:lnTo>
                      <a:pt x="225488" y="499287"/>
                    </a:lnTo>
                    <a:lnTo>
                      <a:pt x="225488" y="519569"/>
                    </a:lnTo>
                    <a:lnTo>
                      <a:pt x="225488" y="563283"/>
                    </a:lnTo>
                    <a:lnTo>
                      <a:pt x="203123" y="563283"/>
                    </a:lnTo>
                    <a:lnTo>
                      <a:pt x="203123" y="519569"/>
                    </a:lnTo>
                    <a:lnTo>
                      <a:pt x="225488" y="519569"/>
                    </a:lnTo>
                    <a:lnTo>
                      <a:pt x="225488" y="499287"/>
                    </a:lnTo>
                    <a:lnTo>
                      <a:pt x="182613" y="499287"/>
                    </a:lnTo>
                    <a:lnTo>
                      <a:pt x="182613" y="583768"/>
                    </a:lnTo>
                    <a:lnTo>
                      <a:pt x="245922" y="583768"/>
                    </a:lnTo>
                    <a:lnTo>
                      <a:pt x="245922" y="563283"/>
                    </a:lnTo>
                    <a:lnTo>
                      <a:pt x="245922" y="519569"/>
                    </a:lnTo>
                    <a:lnTo>
                      <a:pt x="245922" y="499287"/>
                    </a:lnTo>
                    <a:close/>
                  </a:path>
                  <a:path w="838200" h="659129">
                    <a:moveTo>
                      <a:pt x="322389" y="401929"/>
                    </a:moveTo>
                    <a:lnTo>
                      <a:pt x="302018" y="401929"/>
                    </a:lnTo>
                    <a:lnTo>
                      <a:pt x="302018" y="422351"/>
                    </a:lnTo>
                    <a:lnTo>
                      <a:pt x="302018" y="465988"/>
                    </a:lnTo>
                    <a:lnTo>
                      <a:pt x="279666" y="465988"/>
                    </a:lnTo>
                    <a:lnTo>
                      <a:pt x="279666" y="422351"/>
                    </a:lnTo>
                    <a:lnTo>
                      <a:pt x="302018" y="422351"/>
                    </a:lnTo>
                    <a:lnTo>
                      <a:pt x="302018" y="401929"/>
                    </a:lnTo>
                    <a:lnTo>
                      <a:pt x="259054" y="401929"/>
                    </a:lnTo>
                    <a:lnTo>
                      <a:pt x="259054" y="486181"/>
                    </a:lnTo>
                    <a:lnTo>
                      <a:pt x="322389" y="486181"/>
                    </a:lnTo>
                    <a:lnTo>
                      <a:pt x="322389" y="465988"/>
                    </a:lnTo>
                    <a:lnTo>
                      <a:pt x="322389" y="422351"/>
                    </a:lnTo>
                    <a:lnTo>
                      <a:pt x="322389" y="401929"/>
                    </a:lnTo>
                    <a:close/>
                  </a:path>
                  <a:path w="838200" h="659129">
                    <a:moveTo>
                      <a:pt x="322694" y="499160"/>
                    </a:moveTo>
                    <a:lnTo>
                      <a:pt x="301879" y="499160"/>
                    </a:lnTo>
                    <a:lnTo>
                      <a:pt x="301879" y="519557"/>
                    </a:lnTo>
                    <a:lnTo>
                      <a:pt x="301879" y="563283"/>
                    </a:lnTo>
                    <a:lnTo>
                      <a:pt x="279565" y="563283"/>
                    </a:lnTo>
                    <a:lnTo>
                      <a:pt x="279565" y="519557"/>
                    </a:lnTo>
                    <a:lnTo>
                      <a:pt x="301879" y="519557"/>
                    </a:lnTo>
                    <a:lnTo>
                      <a:pt x="301879" y="499160"/>
                    </a:lnTo>
                    <a:lnTo>
                      <a:pt x="259105" y="499160"/>
                    </a:lnTo>
                    <a:lnTo>
                      <a:pt x="259105" y="583476"/>
                    </a:lnTo>
                    <a:lnTo>
                      <a:pt x="322694" y="583476"/>
                    </a:lnTo>
                    <a:lnTo>
                      <a:pt x="322694" y="563283"/>
                    </a:lnTo>
                    <a:lnTo>
                      <a:pt x="322694" y="519557"/>
                    </a:lnTo>
                    <a:lnTo>
                      <a:pt x="322694" y="499160"/>
                    </a:lnTo>
                    <a:close/>
                  </a:path>
                  <a:path w="838200" h="659129">
                    <a:moveTo>
                      <a:pt x="716953" y="401802"/>
                    </a:moveTo>
                    <a:lnTo>
                      <a:pt x="696493" y="401802"/>
                    </a:lnTo>
                    <a:lnTo>
                      <a:pt x="696493" y="422300"/>
                    </a:lnTo>
                    <a:lnTo>
                      <a:pt x="696493" y="465772"/>
                    </a:lnTo>
                    <a:lnTo>
                      <a:pt x="673874" y="465772"/>
                    </a:lnTo>
                    <a:lnTo>
                      <a:pt x="673874" y="422300"/>
                    </a:lnTo>
                    <a:lnTo>
                      <a:pt x="696493" y="422300"/>
                    </a:lnTo>
                    <a:lnTo>
                      <a:pt x="696493" y="401802"/>
                    </a:lnTo>
                    <a:lnTo>
                      <a:pt x="653529" y="401802"/>
                    </a:lnTo>
                    <a:lnTo>
                      <a:pt x="653529" y="486206"/>
                    </a:lnTo>
                    <a:lnTo>
                      <a:pt x="716953" y="486206"/>
                    </a:lnTo>
                    <a:lnTo>
                      <a:pt x="716953" y="465772"/>
                    </a:lnTo>
                    <a:lnTo>
                      <a:pt x="716953" y="422300"/>
                    </a:lnTo>
                    <a:lnTo>
                      <a:pt x="716953" y="401802"/>
                    </a:lnTo>
                    <a:close/>
                  </a:path>
                  <a:path w="838200" h="659129">
                    <a:moveTo>
                      <a:pt x="717003" y="499287"/>
                    </a:moveTo>
                    <a:lnTo>
                      <a:pt x="696569" y="499287"/>
                    </a:lnTo>
                    <a:lnTo>
                      <a:pt x="696569" y="519468"/>
                    </a:lnTo>
                    <a:lnTo>
                      <a:pt x="696569" y="563194"/>
                    </a:lnTo>
                    <a:lnTo>
                      <a:pt x="674255" y="563194"/>
                    </a:lnTo>
                    <a:lnTo>
                      <a:pt x="674255" y="519468"/>
                    </a:lnTo>
                    <a:lnTo>
                      <a:pt x="696569" y="519468"/>
                    </a:lnTo>
                    <a:lnTo>
                      <a:pt x="696569" y="499287"/>
                    </a:lnTo>
                    <a:lnTo>
                      <a:pt x="653707" y="499287"/>
                    </a:lnTo>
                    <a:lnTo>
                      <a:pt x="653707" y="583565"/>
                    </a:lnTo>
                    <a:lnTo>
                      <a:pt x="717003" y="583565"/>
                    </a:lnTo>
                    <a:lnTo>
                      <a:pt x="717003" y="563194"/>
                    </a:lnTo>
                    <a:lnTo>
                      <a:pt x="717003" y="519468"/>
                    </a:lnTo>
                    <a:lnTo>
                      <a:pt x="717003" y="499287"/>
                    </a:lnTo>
                    <a:close/>
                  </a:path>
                  <a:path w="838200" h="659129">
                    <a:moveTo>
                      <a:pt x="793597" y="499071"/>
                    </a:moveTo>
                    <a:lnTo>
                      <a:pt x="773036" y="499071"/>
                    </a:lnTo>
                    <a:lnTo>
                      <a:pt x="773036" y="519417"/>
                    </a:lnTo>
                    <a:lnTo>
                      <a:pt x="773036" y="563333"/>
                    </a:lnTo>
                    <a:lnTo>
                      <a:pt x="750684" y="563333"/>
                    </a:lnTo>
                    <a:lnTo>
                      <a:pt x="750684" y="519417"/>
                    </a:lnTo>
                    <a:lnTo>
                      <a:pt x="773036" y="519417"/>
                    </a:lnTo>
                    <a:lnTo>
                      <a:pt x="773036" y="499071"/>
                    </a:lnTo>
                    <a:lnTo>
                      <a:pt x="730351" y="499071"/>
                    </a:lnTo>
                    <a:lnTo>
                      <a:pt x="730351" y="583539"/>
                    </a:lnTo>
                    <a:lnTo>
                      <a:pt x="793597" y="583539"/>
                    </a:lnTo>
                    <a:lnTo>
                      <a:pt x="793597" y="563333"/>
                    </a:lnTo>
                    <a:lnTo>
                      <a:pt x="793597" y="519417"/>
                    </a:lnTo>
                    <a:lnTo>
                      <a:pt x="793597" y="499071"/>
                    </a:lnTo>
                    <a:close/>
                  </a:path>
                  <a:path w="838200" h="659129">
                    <a:moveTo>
                      <a:pt x="793648" y="401726"/>
                    </a:moveTo>
                    <a:lnTo>
                      <a:pt x="773112" y="401726"/>
                    </a:lnTo>
                    <a:lnTo>
                      <a:pt x="773112" y="422287"/>
                    </a:lnTo>
                    <a:lnTo>
                      <a:pt x="773112" y="466013"/>
                    </a:lnTo>
                    <a:lnTo>
                      <a:pt x="750709" y="466013"/>
                    </a:lnTo>
                    <a:lnTo>
                      <a:pt x="750709" y="422287"/>
                    </a:lnTo>
                    <a:lnTo>
                      <a:pt x="773112" y="422287"/>
                    </a:lnTo>
                    <a:lnTo>
                      <a:pt x="773112" y="401726"/>
                    </a:lnTo>
                    <a:lnTo>
                      <a:pt x="730338" y="401726"/>
                    </a:lnTo>
                    <a:lnTo>
                      <a:pt x="730338" y="486206"/>
                    </a:lnTo>
                    <a:lnTo>
                      <a:pt x="793648" y="486206"/>
                    </a:lnTo>
                    <a:lnTo>
                      <a:pt x="793648" y="466013"/>
                    </a:lnTo>
                    <a:lnTo>
                      <a:pt x="793648" y="422287"/>
                    </a:lnTo>
                    <a:lnTo>
                      <a:pt x="793648" y="401726"/>
                    </a:lnTo>
                    <a:close/>
                  </a:path>
                  <a:path w="838200" h="659129">
                    <a:moveTo>
                      <a:pt x="837819" y="319570"/>
                    </a:moveTo>
                    <a:lnTo>
                      <a:pt x="835977" y="317919"/>
                    </a:lnTo>
                    <a:lnTo>
                      <a:pt x="834059" y="316357"/>
                    </a:lnTo>
                    <a:lnTo>
                      <a:pt x="743432" y="226809"/>
                    </a:lnTo>
                    <a:lnTo>
                      <a:pt x="725576" y="209092"/>
                    </a:lnTo>
                    <a:lnTo>
                      <a:pt x="724230" y="207759"/>
                    </a:lnTo>
                    <a:lnTo>
                      <a:pt x="722134" y="206895"/>
                    </a:lnTo>
                    <a:lnTo>
                      <a:pt x="721321" y="206565"/>
                    </a:lnTo>
                    <a:lnTo>
                      <a:pt x="568109" y="206565"/>
                    </a:lnTo>
                    <a:lnTo>
                      <a:pt x="531114" y="206832"/>
                    </a:lnTo>
                    <a:lnTo>
                      <a:pt x="526821" y="206565"/>
                    </a:lnTo>
                    <a:lnTo>
                      <a:pt x="523633" y="206565"/>
                    </a:lnTo>
                    <a:lnTo>
                      <a:pt x="515277" y="204393"/>
                    </a:lnTo>
                    <a:lnTo>
                      <a:pt x="508723" y="200723"/>
                    </a:lnTo>
                    <a:lnTo>
                      <a:pt x="502869" y="194970"/>
                    </a:lnTo>
                    <a:lnTo>
                      <a:pt x="500011" y="191427"/>
                    </a:lnTo>
                    <a:lnTo>
                      <a:pt x="498144" y="188379"/>
                    </a:lnTo>
                    <a:lnTo>
                      <a:pt x="498246" y="172097"/>
                    </a:lnTo>
                    <a:lnTo>
                      <a:pt x="498335" y="134797"/>
                    </a:lnTo>
                    <a:lnTo>
                      <a:pt x="498576" y="132410"/>
                    </a:lnTo>
                    <a:lnTo>
                      <a:pt x="498716" y="129844"/>
                    </a:lnTo>
                    <a:lnTo>
                      <a:pt x="543674" y="129844"/>
                    </a:lnTo>
                    <a:lnTo>
                      <a:pt x="543674" y="172097"/>
                    </a:lnTo>
                    <a:lnTo>
                      <a:pt x="651357" y="172097"/>
                    </a:lnTo>
                    <a:lnTo>
                      <a:pt x="651357" y="151866"/>
                    </a:lnTo>
                    <a:lnTo>
                      <a:pt x="651357" y="66433"/>
                    </a:lnTo>
                    <a:lnTo>
                      <a:pt x="609739" y="66433"/>
                    </a:lnTo>
                    <a:lnTo>
                      <a:pt x="609739" y="86448"/>
                    </a:lnTo>
                    <a:lnTo>
                      <a:pt x="630745" y="86448"/>
                    </a:lnTo>
                    <a:lnTo>
                      <a:pt x="630745" y="151866"/>
                    </a:lnTo>
                    <a:lnTo>
                      <a:pt x="564654" y="151866"/>
                    </a:lnTo>
                    <a:lnTo>
                      <a:pt x="564654" y="129844"/>
                    </a:lnTo>
                    <a:lnTo>
                      <a:pt x="564654" y="129362"/>
                    </a:lnTo>
                    <a:lnTo>
                      <a:pt x="585533" y="129362"/>
                    </a:lnTo>
                    <a:lnTo>
                      <a:pt x="585533" y="108775"/>
                    </a:lnTo>
                    <a:lnTo>
                      <a:pt x="585533" y="43446"/>
                    </a:lnTo>
                    <a:lnTo>
                      <a:pt x="585533" y="22402"/>
                    </a:lnTo>
                    <a:lnTo>
                      <a:pt x="565137" y="22402"/>
                    </a:lnTo>
                    <a:lnTo>
                      <a:pt x="565137" y="43446"/>
                    </a:lnTo>
                    <a:lnTo>
                      <a:pt x="565137" y="108775"/>
                    </a:lnTo>
                    <a:lnTo>
                      <a:pt x="498665" y="108775"/>
                    </a:lnTo>
                    <a:lnTo>
                      <a:pt x="498665" y="43446"/>
                    </a:lnTo>
                    <a:lnTo>
                      <a:pt x="565137" y="43446"/>
                    </a:lnTo>
                    <a:lnTo>
                      <a:pt x="565137" y="22402"/>
                    </a:lnTo>
                    <a:lnTo>
                      <a:pt x="498132" y="22402"/>
                    </a:lnTo>
                    <a:lnTo>
                      <a:pt x="498132" y="0"/>
                    </a:lnTo>
                    <a:lnTo>
                      <a:pt x="477799" y="0"/>
                    </a:lnTo>
                    <a:lnTo>
                      <a:pt x="477735" y="151866"/>
                    </a:lnTo>
                    <a:lnTo>
                      <a:pt x="476275" y="191427"/>
                    </a:lnTo>
                    <a:lnTo>
                      <a:pt x="343649" y="323837"/>
                    </a:lnTo>
                    <a:lnTo>
                      <a:pt x="340436" y="325170"/>
                    </a:lnTo>
                    <a:lnTo>
                      <a:pt x="370420" y="325170"/>
                    </a:lnTo>
                    <a:lnTo>
                      <a:pt x="486308" y="210502"/>
                    </a:lnTo>
                    <a:lnTo>
                      <a:pt x="486918" y="210070"/>
                    </a:lnTo>
                    <a:lnTo>
                      <a:pt x="488111" y="209092"/>
                    </a:lnTo>
                    <a:lnTo>
                      <a:pt x="489623" y="210502"/>
                    </a:lnTo>
                    <a:lnTo>
                      <a:pt x="491236" y="211912"/>
                    </a:lnTo>
                    <a:lnTo>
                      <a:pt x="605751" y="325170"/>
                    </a:lnTo>
                    <a:lnTo>
                      <a:pt x="636041" y="325170"/>
                    </a:lnTo>
                    <a:lnTo>
                      <a:pt x="633895" y="324281"/>
                    </a:lnTo>
                    <a:lnTo>
                      <a:pt x="539813" y="231190"/>
                    </a:lnTo>
                    <a:lnTo>
                      <a:pt x="538403" y="229552"/>
                    </a:lnTo>
                    <a:lnTo>
                      <a:pt x="535876" y="226809"/>
                    </a:lnTo>
                    <a:lnTo>
                      <a:pt x="712749" y="226809"/>
                    </a:lnTo>
                    <a:lnTo>
                      <a:pt x="715784" y="228028"/>
                    </a:lnTo>
                    <a:lnTo>
                      <a:pt x="814006" y="325170"/>
                    </a:lnTo>
                    <a:lnTo>
                      <a:pt x="812177" y="325170"/>
                    </a:lnTo>
                    <a:lnTo>
                      <a:pt x="806640" y="325653"/>
                    </a:lnTo>
                    <a:lnTo>
                      <a:pt x="637209" y="325653"/>
                    </a:lnTo>
                    <a:lnTo>
                      <a:pt x="636041" y="325183"/>
                    </a:lnTo>
                    <a:lnTo>
                      <a:pt x="620077" y="325208"/>
                    </a:lnTo>
                    <a:lnTo>
                      <a:pt x="620077" y="341185"/>
                    </a:lnTo>
                    <a:lnTo>
                      <a:pt x="620001" y="639013"/>
                    </a:lnTo>
                    <a:lnTo>
                      <a:pt x="586447" y="639013"/>
                    </a:lnTo>
                    <a:lnTo>
                      <a:pt x="586447" y="562914"/>
                    </a:lnTo>
                    <a:lnTo>
                      <a:pt x="583438" y="562914"/>
                    </a:lnTo>
                    <a:lnTo>
                      <a:pt x="597903" y="562000"/>
                    </a:lnTo>
                    <a:lnTo>
                      <a:pt x="597903" y="542607"/>
                    </a:lnTo>
                    <a:lnTo>
                      <a:pt x="565048" y="542607"/>
                    </a:lnTo>
                    <a:lnTo>
                      <a:pt x="565048" y="562914"/>
                    </a:lnTo>
                    <a:lnTo>
                      <a:pt x="565048" y="639013"/>
                    </a:lnTo>
                    <a:lnTo>
                      <a:pt x="542518" y="639013"/>
                    </a:lnTo>
                    <a:lnTo>
                      <a:pt x="542518" y="562914"/>
                    </a:lnTo>
                    <a:lnTo>
                      <a:pt x="565048" y="562914"/>
                    </a:lnTo>
                    <a:lnTo>
                      <a:pt x="565048" y="542607"/>
                    </a:lnTo>
                    <a:lnTo>
                      <a:pt x="521195" y="542607"/>
                    </a:lnTo>
                    <a:lnTo>
                      <a:pt x="521195" y="562914"/>
                    </a:lnTo>
                    <a:lnTo>
                      <a:pt x="521195" y="639013"/>
                    </a:lnTo>
                    <a:lnTo>
                      <a:pt x="498703" y="639013"/>
                    </a:lnTo>
                    <a:lnTo>
                      <a:pt x="498703" y="562914"/>
                    </a:lnTo>
                    <a:lnTo>
                      <a:pt x="521195" y="562914"/>
                    </a:lnTo>
                    <a:lnTo>
                      <a:pt x="521195" y="542607"/>
                    </a:lnTo>
                    <a:lnTo>
                      <a:pt x="477456" y="542607"/>
                    </a:lnTo>
                    <a:lnTo>
                      <a:pt x="477456" y="562914"/>
                    </a:lnTo>
                    <a:lnTo>
                      <a:pt x="477456" y="639013"/>
                    </a:lnTo>
                    <a:lnTo>
                      <a:pt x="455002" y="639013"/>
                    </a:lnTo>
                    <a:lnTo>
                      <a:pt x="455002" y="562914"/>
                    </a:lnTo>
                    <a:lnTo>
                      <a:pt x="477456" y="562914"/>
                    </a:lnTo>
                    <a:lnTo>
                      <a:pt x="477456" y="542607"/>
                    </a:lnTo>
                    <a:lnTo>
                      <a:pt x="433527" y="542607"/>
                    </a:lnTo>
                    <a:lnTo>
                      <a:pt x="433527" y="562914"/>
                    </a:lnTo>
                    <a:lnTo>
                      <a:pt x="433527" y="639013"/>
                    </a:lnTo>
                    <a:lnTo>
                      <a:pt x="411086" y="639013"/>
                    </a:lnTo>
                    <a:lnTo>
                      <a:pt x="411086" y="562914"/>
                    </a:lnTo>
                    <a:lnTo>
                      <a:pt x="433527" y="562914"/>
                    </a:lnTo>
                    <a:lnTo>
                      <a:pt x="433527" y="542607"/>
                    </a:lnTo>
                    <a:lnTo>
                      <a:pt x="379514" y="542607"/>
                    </a:lnTo>
                    <a:lnTo>
                      <a:pt x="379514" y="562000"/>
                    </a:lnTo>
                    <a:lnTo>
                      <a:pt x="380898" y="562000"/>
                    </a:lnTo>
                    <a:lnTo>
                      <a:pt x="393382" y="562914"/>
                    </a:lnTo>
                    <a:lnTo>
                      <a:pt x="389737" y="562914"/>
                    </a:lnTo>
                    <a:lnTo>
                      <a:pt x="389737" y="639013"/>
                    </a:lnTo>
                    <a:lnTo>
                      <a:pt x="355841" y="639013"/>
                    </a:lnTo>
                    <a:lnTo>
                      <a:pt x="355955" y="367957"/>
                    </a:lnTo>
                    <a:lnTo>
                      <a:pt x="355993" y="346405"/>
                    </a:lnTo>
                    <a:lnTo>
                      <a:pt x="355993" y="345757"/>
                    </a:lnTo>
                    <a:lnTo>
                      <a:pt x="355993" y="342722"/>
                    </a:lnTo>
                    <a:lnTo>
                      <a:pt x="357187" y="338328"/>
                    </a:lnTo>
                    <a:lnTo>
                      <a:pt x="369938" y="325653"/>
                    </a:lnTo>
                    <a:lnTo>
                      <a:pt x="606234" y="325653"/>
                    </a:lnTo>
                    <a:lnTo>
                      <a:pt x="618070" y="337413"/>
                    </a:lnTo>
                    <a:lnTo>
                      <a:pt x="620077" y="341185"/>
                    </a:lnTo>
                    <a:lnTo>
                      <a:pt x="620077" y="325208"/>
                    </a:lnTo>
                    <a:lnTo>
                      <a:pt x="605777" y="325208"/>
                    </a:lnTo>
                    <a:lnTo>
                      <a:pt x="370420" y="325170"/>
                    </a:lnTo>
                    <a:lnTo>
                      <a:pt x="370205" y="325386"/>
                    </a:lnTo>
                    <a:lnTo>
                      <a:pt x="168465" y="325526"/>
                    </a:lnTo>
                    <a:lnTo>
                      <a:pt x="166725" y="325170"/>
                    </a:lnTo>
                    <a:lnTo>
                      <a:pt x="163626" y="324827"/>
                    </a:lnTo>
                    <a:lnTo>
                      <a:pt x="261645" y="228028"/>
                    </a:lnTo>
                    <a:lnTo>
                      <a:pt x="261429" y="228028"/>
                    </a:lnTo>
                    <a:lnTo>
                      <a:pt x="264706" y="226809"/>
                    </a:lnTo>
                    <a:lnTo>
                      <a:pt x="433438" y="226809"/>
                    </a:lnTo>
                    <a:lnTo>
                      <a:pt x="433438" y="206895"/>
                    </a:lnTo>
                    <a:lnTo>
                      <a:pt x="432269" y="206895"/>
                    </a:lnTo>
                    <a:lnTo>
                      <a:pt x="429679" y="206565"/>
                    </a:lnTo>
                    <a:lnTo>
                      <a:pt x="256781" y="206565"/>
                    </a:lnTo>
                    <a:lnTo>
                      <a:pt x="252666" y="208686"/>
                    </a:lnTo>
                    <a:lnTo>
                      <a:pt x="166166" y="292823"/>
                    </a:lnTo>
                    <a:lnTo>
                      <a:pt x="138290" y="319570"/>
                    </a:lnTo>
                    <a:lnTo>
                      <a:pt x="138290" y="325551"/>
                    </a:lnTo>
                    <a:lnTo>
                      <a:pt x="0" y="325653"/>
                    </a:lnTo>
                    <a:lnTo>
                      <a:pt x="138290" y="325653"/>
                    </a:lnTo>
                    <a:lnTo>
                      <a:pt x="138290" y="346557"/>
                    </a:lnTo>
                    <a:lnTo>
                      <a:pt x="148920" y="345757"/>
                    </a:lnTo>
                    <a:lnTo>
                      <a:pt x="148920" y="659117"/>
                    </a:lnTo>
                    <a:lnTo>
                      <a:pt x="279996" y="659117"/>
                    </a:lnTo>
                    <a:lnTo>
                      <a:pt x="279996" y="639432"/>
                    </a:lnTo>
                    <a:lnTo>
                      <a:pt x="170116" y="639432"/>
                    </a:lnTo>
                    <a:lnTo>
                      <a:pt x="170116" y="346405"/>
                    </a:lnTo>
                    <a:lnTo>
                      <a:pt x="334873" y="346405"/>
                    </a:lnTo>
                    <a:lnTo>
                      <a:pt x="334873" y="639254"/>
                    </a:lnTo>
                    <a:lnTo>
                      <a:pt x="302844" y="639254"/>
                    </a:lnTo>
                    <a:lnTo>
                      <a:pt x="302844" y="659117"/>
                    </a:lnTo>
                    <a:lnTo>
                      <a:pt x="826350" y="659117"/>
                    </a:lnTo>
                    <a:lnTo>
                      <a:pt x="826350" y="639013"/>
                    </a:lnTo>
                    <a:lnTo>
                      <a:pt x="826350" y="367957"/>
                    </a:lnTo>
                    <a:lnTo>
                      <a:pt x="806513" y="367957"/>
                    </a:lnTo>
                    <a:lnTo>
                      <a:pt x="806513" y="639013"/>
                    </a:lnTo>
                    <a:lnTo>
                      <a:pt x="641400" y="639013"/>
                    </a:lnTo>
                    <a:lnTo>
                      <a:pt x="641400" y="346405"/>
                    </a:lnTo>
                    <a:lnTo>
                      <a:pt x="640727" y="346405"/>
                    </a:lnTo>
                    <a:lnTo>
                      <a:pt x="643420" y="346202"/>
                    </a:lnTo>
                    <a:lnTo>
                      <a:pt x="645299" y="345922"/>
                    </a:lnTo>
                    <a:lnTo>
                      <a:pt x="833793" y="345922"/>
                    </a:lnTo>
                    <a:lnTo>
                      <a:pt x="836104" y="346405"/>
                    </a:lnTo>
                    <a:lnTo>
                      <a:pt x="836396" y="346405"/>
                    </a:lnTo>
                    <a:lnTo>
                      <a:pt x="837819" y="346557"/>
                    </a:lnTo>
                    <a:lnTo>
                      <a:pt x="837819" y="345922"/>
                    </a:lnTo>
                    <a:lnTo>
                      <a:pt x="837819" y="319570"/>
                    </a:lnTo>
                    <a:close/>
                  </a:path>
                </a:pathLst>
              </a:custGeom>
              <a:solidFill>
                <a:srgbClr val="8796F0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9" name="object 9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944487" y="4379073"/>
                <a:ext cx="107906" cy="106629"/>
              </a:xfrm>
              <a:prstGeom prst="rect">
                <a:avLst/>
              </a:prstGeom>
            </p:spPr>
          </p:pic>
          <p:sp>
            <p:nvSpPr>
              <p:cNvPr id="10" name="object 10"/>
              <p:cNvSpPr/>
              <p:nvPr/>
            </p:nvSpPr>
            <p:spPr>
              <a:xfrm>
                <a:off x="944041" y="4553204"/>
                <a:ext cx="109220" cy="19685"/>
              </a:xfrm>
              <a:custGeom>
                <a:avLst/>
                <a:gdLst/>
                <a:ahLst/>
                <a:cxnLst/>
                <a:rect l="l" t="t" r="r" b="b"/>
                <a:pathLst>
                  <a:path w="109219" h="19685">
                    <a:moveTo>
                      <a:pt x="21005" y="0"/>
                    </a:moveTo>
                    <a:lnTo>
                      <a:pt x="0" y="0"/>
                    </a:lnTo>
                    <a:lnTo>
                      <a:pt x="0" y="19380"/>
                    </a:lnTo>
                    <a:lnTo>
                      <a:pt x="21005" y="19380"/>
                    </a:lnTo>
                    <a:lnTo>
                      <a:pt x="21005" y="0"/>
                    </a:lnTo>
                    <a:close/>
                  </a:path>
                  <a:path w="109219" h="19685">
                    <a:moveTo>
                      <a:pt x="64947" y="152"/>
                    </a:moveTo>
                    <a:lnTo>
                      <a:pt x="43878" y="152"/>
                    </a:lnTo>
                    <a:lnTo>
                      <a:pt x="43878" y="19532"/>
                    </a:lnTo>
                    <a:lnTo>
                      <a:pt x="64947" y="19532"/>
                    </a:lnTo>
                    <a:lnTo>
                      <a:pt x="64947" y="152"/>
                    </a:lnTo>
                    <a:close/>
                  </a:path>
                  <a:path w="109219" h="19685">
                    <a:moveTo>
                      <a:pt x="108775" y="12"/>
                    </a:moveTo>
                    <a:lnTo>
                      <a:pt x="87757" y="12"/>
                    </a:lnTo>
                    <a:lnTo>
                      <a:pt x="87757" y="19380"/>
                    </a:lnTo>
                    <a:lnTo>
                      <a:pt x="108775" y="19380"/>
                    </a:lnTo>
                    <a:lnTo>
                      <a:pt x="108775" y="12"/>
                    </a:lnTo>
                    <a:close/>
                  </a:path>
                </a:pathLst>
              </a:custGeom>
              <a:solidFill>
                <a:srgbClr val="8796F0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</p:grpSp>
        <p:grpSp>
          <p:nvGrpSpPr>
            <p:cNvPr id="11" name="object 11"/>
            <p:cNvGrpSpPr/>
            <p:nvPr/>
          </p:nvGrpSpPr>
          <p:grpSpPr>
            <a:xfrm>
              <a:off x="1665630" y="5394266"/>
              <a:ext cx="540006" cy="540413"/>
              <a:chOff x="672612" y="8161806"/>
              <a:chExt cx="842010" cy="842644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864006" y="8161806"/>
                <a:ext cx="650875" cy="625475"/>
              </a:xfrm>
              <a:custGeom>
                <a:avLst/>
                <a:gdLst/>
                <a:ahLst/>
                <a:cxnLst/>
                <a:rect l="l" t="t" r="r" b="b"/>
                <a:pathLst>
                  <a:path w="650875" h="625475">
                    <a:moveTo>
                      <a:pt x="325170" y="0"/>
                    </a:moveTo>
                    <a:lnTo>
                      <a:pt x="277118" y="3387"/>
                    </a:lnTo>
                    <a:lnTo>
                      <a:pt x="231255" y="13229"/>
                    </a:lnTo>
                    <a:lnTo>
                      <a:pt x="188085" y="29040"/>
                    </a:lnTo>
                    <a:lnTo>
                      <a:pt x="148110" y="50338"/>
                    </a:lnTo>
                    <a:lnTo>
                      <a:pt x="111833" y="76640"/>
                    </a:lnTo>
                    <a:lnTo>
                      <a:pt x="79757" y="107461"/>
                    </a:lnTo>
                    <a:lnTo>
                      <a:pt x="52386" y="142320"/>
                    </a:lnTo>
                    <a:lnTo>
                      <a:pt x="30221" y="180732"/>
                    </a:lnTo>
                    <a:lnTo>
                      <a:pt x="13767" y="222215"/>
                    </a:lnTo>
                    <a:lnTo>
                      <a:pt x="3525" y="266284"/>
                    </a:lnTo>
                    <a:lnTo>
                      <a:pt x="0" y="312458"/>
                    </a:lnTo>
                    <a:lnTo>
                      <a:pt x="3525" y="358634"/>
                    </a:lnTo>
                    <a:lnTo>
                      <a:pt x="13767" y="402706"/>
                    </a:lnTo>
                    <a:lnTo>
                      <a:pt x="30221" y="444191"/>
                    </a:lnTo>
                    <a:lnTo>
                      <a:pt x="52386" y="482605"/>
                    </a:lnTo>
                    <a:lnTo>
                      <a:pt x="79757" y="517464"/>
                    </a:lnTo>
                    <a:lnTo>
                      <a:pt x="111833" y="548287"/>
                    </a:lnTo>
                    <a:lnTo>
                      <a:pt x="148110" y="574589"/>
                    </a:lnTo>
                    <a:lnTo>
                      <a:pt x="188085" y="595888"/>
                    </a:lnTo>
                    <a:lnTo>
                      <a:pt x="231255" y="611699"/>
                    </a:lnTo>
                    <a:lnTo>
                      <a:pt x="277118" y="621541"/>
                    </a:lnTo>
                    <a:lnTo>
                      <a:pt x="325170" y="624928"/>
                    </a:lnTo>
                    <a:lnTo>
                      <a:pt x="373223" y="621541"/>
                    </a:lnTo>
                    <a:lnTo>
                      <a:pt x="419085" y="611699"/>
                    </a:lnTo>
                    <a:lnTo>
                      <a:pt x="462256" y="595888"/>
                    </a:lnTo>
                    <a:lnTo>
                      <a:pt x="502231" y="574589"/>
                    </a:lnTo>
                    <a:lnTo>
                      <a:pt x="538508" y="548287"/>
                    </a:lnTo>
                    <a:lnTo>
                      <a:pt x="570583" y="517464"/>
                    </a:lnTo>
                    <a:lnTo>
                      <a:pt x="597955" y="482605"/>
                    </a:lnTo>
                    <a:lnTo>
                      <a:pt x="620120" y="444191"/>
                    </a:lnTo>
                    <a:lnTo>
                      <a:pt x="636574" y="402706"/>
                    </a:lnTo>
                    <a:lnTo>
                      <a:pt x="646815" y="358634"/>
                    </a:lnTo>
                    <a:lnTo>
                      <a:pt x="650341" y="312458"/>
                    </a:lnTo>
                    <a:lnTo>
                      <a:pt x="646815" y="266284"/>
                    </a:lnTo>
                    <a:lnTo>
                      <a:pt x="636574" y="222215"/>
                    </a:lnTo>
                    <a:lnTo>
                      <a:pt x="620120" y="180732"/>
                    </a:lnTo>
                    <a:lnTo>
                      <a:pt x="597955" y="142320"/>
                    </a:lnTo>
                    <a:lnTo>
                      <a:pt x="570583" y="107461"/>
                    </a:lnTo>
                    <a:lnTo>
                      <a:pt x="538508" y="76640"/>
                    </a:lnTo>
                    <a:lnTo>
                      <a:pt x="502231" y="50338"/>
                    </a:lnTo>
                    <a:lnTo>
                      <a:pt x="462256" y="29040"/>
                    </a:lnTo>
                    <a:lnTo>
                      <a:pt x="419085" y="13229"/>
                    </a:lnTo>
                    <a:lnTo>
                      <a:pt x="373223" y="3387"/>
                    </a:lnTo>
                    <a:lnTo>
                      <a:pt x="325170" y="0"/>
                    </a:lnTo>
                    <a:close/>
                  </a:path>
                </a:pathLst>
              </a:custGeom>
              <a:solidFill>
                <a:srgbClr val="C6EAED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822591" y="8418601"/>
                <a:ext cx="481965" cy="408940"/>
              </a:xfrm>
              <a:custGeom>
                <a:avLst/>
                <a:gdLst/>
                <a:ahLst/>
                <a:cxnLst/>
                <a:rect l="l" t="t" r="r" b="b"/>
                <a:pathLst>
                  <a:path w="481965" h="408940">
                    <a:moveTo>
                      <a:pt x="273151" y="191706"/>
                    </a:moveTo>
                    <a:lnTo>
                      <a:pt x="271399" y="180848"/>
                    </a:lnTo>
                    <a:lnTo>
                      <a:pt x="266623" y="171983"/>
                    </a:lnTo>
                    <a:lnTo>
                      <a:pt x="259549" y="166001"/>
                    </a:lnTo>
                    <a:lnTo>
                      <a:pt x="250875" y="163804"/>
                    </a:lnTo>
                    <a:lnTo>
                      <a:pt x="242201" y="166001"/>
                    </a:lnTo>
                    <a:lnTo>
                      <a:pt x="235127" y="171983"/>
                    </a:lnTo>
                    <a:lnTo>
                      <a:pt x="233387" y="175221"/>
                    </a:lnTo>
                    <a:lnTo>
                      <a:pt x="227723" y="142252"/>
                    </a:lnTo>
                    <a:lnTo>
                      <a:pt x="227317" y="141566"/>
                    </a:lnTo>
                    <a:lnTo>
                      <a:pt x="228600" y="134175"/>
                    </a:lnTo>
                    <a:lnTo>
                      <a:pt x="219621" y="81953"/>
                    </a:lnTo>
                    <a:lnTo>
                      <a:pt x="195122" y="39306"/>
                    </a:lnTo>
                    <a:lnTo>
                      <a:pt x="158788" y="10553"/>
                    </a:lnTo>
                    <a:lnTo>
                      <a:pt x="114300" y="0"/>
                    </a:lnTo>
                    <a:lnTo>
                      <a:pt x="69811" y="10553"/>
                    </a:lnTo>
                    <a:lnTo>
                      <a:pt x="33477" y="39306"/>
                    </a:lnTo>
                    <a:lnTo>
                      <a:pt x="8978" y="81953"/>
                    </a:lnTo>
                    <a:lnTo>
                      <a:pt x="0" y="134175"/>
                    </a:lnTo>
                    <a:lnTo>
                      <a:pt x="8978" y="186397"/>
                    </a:lnTo>
                    <a:lnTo>
                      <a:pt x="9372" y="187096"/>
                    </a:lnTo>
                    <a:lnTo>
                      <a:pt x="8102" y="194475"/>
                    </a:lnTo>
                    <a:lnTo>
                      <a:pt x="17081" y="246697"/>
                    </a:lnTo>
                    <a:lnTo>
                      <a:pt x="41579" y="289344"/>
                    </a:lnTo>
                    <a:lnTo>
                      <a:pt x="77914" y="318096"/>
                    </a:lnTo>
                    <a:lnTo>
                      <a:pt x="122402" y="328637"/>
                    </a:lnTo>
                    <a:lnTo>
                      <a:pt x="166890" y="318096"/>
                    </a:lnTo>
                    <a:lnTo>
                      <a:pt x="203225" y="289344"/>
                    </a:lnTo>
                    <a:lnTo>
                      <a:pt x="227723" y="246697"/>
                    </a:lnTo>
                    <a:lnTo>
                      <a:pt x="234099" y="209562"/>
                    </a:lnTo>
                    <a:lnTo>
                      <a:pt x="235127" y="211442"/>
                    </a:lnTo>
                    <a:lnTo>
                      <a:pt x="242201" y="217411"/>
                    </a:lnTo>
                    <a:lnTo>
                      <a:pt x="250875" y="219608"/>
                    </a:lnTo>
                    <a:lnTo>
                      <a:pt x="259549" y="217411"/>
                    </a:lnTo>
                    <a:lnTo>
                      <a:pt x="266623" y="211442"/>
                    </a:lnTo>
                    <a:lnTo>
                      <a:pt x="271399" y="202565"/>
                    </a:lnTo>
                    <a:lnTo>
                      <a:pt x="273151" y="191706"/>
                    </a:lnTo>
                    <a:close/>
                  </a:path>
                  <a:path w="481965" h="408940">
                    <a:moveTo>
                      <a:pt x="481507" y="379260"/>
                    </a:moveTo>
                    <a:lnTo>
                      <a:pt x="471347" y="367906"/>
                    </a:lnTo>
                    <a:lnTo>
                      <a:pt x="443674" y="358648"/>
                    </a:lnTo>
                    <a:lnTo>
                      <a:pt x="402628" y="352399"/>
                    </a:lnTo>
                    <a:lnTo>
                      <a:pt x="352361" y="350100"/>
                    </a:lnTo>
                    <a:lnTo>
                      <a:pt x="302082" y="352399"/>
                    </a:lnTo>
                    <a:lnTo>
                      <a:pt x="261023" y="358648"/>
                    </a:lnTo>
                    <a:lnTo>
                      <a:pt x="233349" y="367906"/>
                    </a:lnTo>
                    <a:lnTo>
                      <a:pt x="223202" y="379260"/>
                    </a:lnTo>
                    <a:lnTo>
                      <a:pt x="233349" y="390613"/>
                    </a:lnTo>
                    <a:lnTo>
                      <a:pt x="261023" y="399884"/>
                    </a:lnTo>
                    <a:lnTo>
                      <a:pt x="302082" y="406133"/>
                    </a:lnTo>
                    <a:lnTo>
                      <a:pt x="352361" y="408419"/>
                    </a:lnTo>
                    <a:lnTo>
                      <a:pt x="402628" y="406133"/>
                    </a:lnTo>
                    <a:lnTo>
                      <a:pt x="443674" y="399884"/>
                    </a:lnTo>
                    <a:lnTo>
                      <a:pt x="471347" y="390613"/>
                    </a:lnTo>
                    <a:lnTo>
                      <a:pt x="481507" y="37926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14" name="object 14"/>
              <p:cNvSpPr/>
              <p:nvPr/>
            </p:nvSpPr>
            <p:spPr>
              <a:xfrm>
                <a:off x="672612" y="8412129"/>
                <a:ext cx="650875" cy="591820"/>
              </a:xfrm>
              <a:custGeom>
                <a:avLst/>
                <a:gdLst/>
                <a:ahLst/>
                <a:cxnLst/>
                <a:rect l="l" t="t" r="r" b="b"/>
                <a:pathLst>
                  <a:path w="650875" h="591820">
                    <a:moveTo>
                      <a:pt x="276723" y="0"/>
                    </a:moveTo>
                    <a:lnTo>
                      <a:pt x="232257" y="0"/>
                    </a:lnTo>
                    <a:lnTo>
                      <a:pt x="192395" y="15240"/>
                    </a:lnTo>
                    <a:lnTo>
                      <a:pt x="159223" y="40640"/>
                    </a:lnTo>
                    <a:lnTo>
                      <a:pt x="135627" y="76200"/>
                    </a:lnTo>
                    <a:lnTo>
                      <a:pt x="124498" y="116840"/>
                    </a:lnTo>
                    <a:lnTo>
                      <a:pt x="124048" y="125730"/>
                    </a:lnTo>
                    <a:lnTo>
                      <a:pt x="124089" y="140970"/>
                    </a:lnTo>
                    <a:lnTo>
                      <a:pt x="124215" y="147320"/>
                    </a:lnTo>
                    <a:lnTo>
                      <a:pt x="124332" y="154940"/>
                    </a:lnTo>
                    <a:lnTo>
                      <a:pt x="122199" y="156210"/>
                    </a:lnTo>
                    <a:lnTo>
                      <a:pt x="120675" y="156210"/>
                    </a:lnTo>
                    <a:lnTo>
                      <a:pt x="107370" y="161290"/>
                    </a:lnTo>
                    <a:lnTo>
                      <a:pt x="95796" y="170180"/>
                    </a:lnTo>
                    <a:lnTo>
                      <a:pt x="87660" y="184150"/>
                    </a:lnTo>
                    <a:lnTo>
                      <a:pt x="84670" y="200660"/>
                    </a:lnTo>
                    <a:lnTo>
                      <a:pt x="87241" y="214630"/>
                    </a:lnTo>
                    <a:lnTo>
                      <a:pt x="94443" y="227330"/>
                    </a:lnTo>
                    <a:lnTo>
                      <a:pt x="105941" y="237490"/>
                    </a:lnTo>
                    <a:lnTo>
                      <a:pt x="121399" y="243840"/>
                    </a:lnTo>
                    <a:lnTo>
                      <a:pt x="123202" y="245110"/>
                    </a:lnTo>
                    <a:lnTo>
                      <a:pt x="125412" y="246380"/>
                    </a:lnTo>
                    <a:lnTo>
                      <a:pt x="125831" y="248920"/>
                    </a:lnTo>
                    <a:lnTo>
                      <a:pt x="135755" y="278130"/>
                    </a:lnTo>
                    <a:lnTo>
                      <a:pt x="150999" y="303530"/>
                    </a:lnTo>
                    <a:lnTo>
                      <a:pt x="171658" y="325120"/>
                    </a:lnTo>
                    <a:lnTo>
                      <a:pt x="197827" y="342900"/>
                    </a:lnTo>
                    <a:lnTo>
                      <a:pt x="199364" y="342900"/>
                    </a:lnTo>
                    <a:lnTo>
                      <a:pt x="201625" y="345440"/>
                    </a:lnTo>
                    <a:lnTo>
                      <a:pt x="201702" y="349250"/>
                    </a:lnTo>
                    <a:lnTo>
                      <a:pt x="201828" y="379730"/>
                    </a:lnTo>
                    <a:lnTo>
                      <a:pt x="123405" y="379730"/>
                    </a:lnTo>
                    <a:lnTo>
                      <a:pt x="74939" y="389890"/>
                    </a:lnTo>
                    <a:lnTo>
                      <a:pt x="35820" y="415290"/>
                    </a:lnTo>
                    <a:lnTo>
                      <a:pt x="9645" y="454660"/>
                    </a:lnTo>
                    <a:lnTo>
                      <a:pt x="12" y="504190"/>
                    </a:lnTo>
                    <a:lnTo>
                      <a:pt x="0" y="589280"/>
                    </a:lnTo>
                    <a:lnTo>
                      <a:pt x="2933" y="591820"/>
                    </a:lnTo>
                    <a:lnTo>
                      <a:pt x="617791" y="591820"/>
                    </a:lnTo>
                    <a:lnTo>
                      <a:pt x="627788" y="590550"/>
                    </a:lnTo>
                    <a:lnTo>
                      <a:pt x="636185" y="586740"/>
                    </a:lnTo>
                    <a:lnTo>
                      <a:pt x="642942" y="579120"/>
                    </a:lnTo>
                    <a:lnTo>
                      <a:pt x="648017" y="570230"/>
                    </a:lnTo>
                    <a:lnTo>
                      <a:pt x="235686" y="570230"/>
                    </a:lnTo>
                    <a:lnTo>
                      <a:pt x="235664" y="568960"/>
                    </a:lnTo>
                    <a:lnTo>
                      <a:pt x="22529" y="568960"/>
                    </a:lnTo>
                    <a:lnTo>
                      <a:pt x="22417" y="538480"/>
                    </a:lnTo>
                    <a:lnTo>
                      <a:pt x="23834" y="491490"/>
                    </a:lnTo>
                    <a:lnTo>
                      <a:pt x="38164" y="448310"/>
                    </a:lnTo>
                    <a:lnTo>
                      <a:pt x="88643" y="407670"/>
                    </a:lnTo>
                    <a:lnTo>
                      <a:pt x="121691" y="401320"/>
                    </a:lnTo>
                    <a:lnTo>
                      <a:pt x="386069" y="401320"/>
                    </a:lnTo>
                    <a:lnTo>
                      <a:pt x="381292" y="382270"/>
                    </a:lnTo>
                    <a:lnTo>
                      <a:pt x="381121" y="379730"/>
                    </a:lnTo>
                    <a:lnTo>
                      <a:pt x="381036" y="378460"/>
                    </a:lnTo>
                    <a:lnTo>
                      <a:pt x="224675" y="378460"/>
                    </a:lnTo>
                    <a:lnTo>
                      <a:pt x="224447" y="375920"/>
                    </a:lnTo>
                    <a:lnTo>
                      <a:pt x="224321" y="368300"/>
                    </a:lnTo>
                    <a:lnTo>
                      <a:pt x="224294" y="353060"/>
                    </a:lnTo>
                    <a:lnTo>
                      <a:pt x="313779" y="353060"/>
                    </a:lnTo>
                    <a:lnTo>
                      <a:pt x="313690" y="346710"/>
                    </a:lnTo>
                    <a:lnTo>
                      <a:pt x="313651" y="345440"/>
                    </a:lnTo>
                    <a:lnTo>
                      <a:pt x="315099" y="344170"/>
                    </a:lnTo>
                    <a:lnTo>
                      <a:pt x="318325" y="342900"/>
                    </a:lnTo>
                    <a:lnTo>
                      <a:pt x="331269" y="334010"/>
                    </a:lnTo>
                    <a:lnTo>
                      <a:pt x="264972" y="334010"/>
                    </a:lnTo>
                    <a:lnTo>
                      <a:pt x="223234" y="328930"/>
                    </a:lnTo>
                    <a:lnTo>
                      <a:pt x="187267" y="309880"/>
                    </a:lnTo>
                    <a:lnTo>
                      <a:pt x="160759" y="278130"/>
                    </a:lnTo>
                    <a:lnTo>
                      <a:pt x="147396" y="238760"/>
                    </a:lnTo>
                    <a:lnTo>
                      <a:pt x="146111" y="219710"/>
                    </a:lnTo>
                    <a:lnTo>
                      <a:pt x="114414" y="219710"/>
                    </a:lnTo>
                    <a:lnTo>
                      <a:pt x="107403" y="210820"/>
                    </a:lnTo>
                    <a:lnTo>
                      <a:pt x="106981" y="201930"/>
                    </a:lnTo>
                    <a:lnTo>
                      <a:pt x="106921" y="200660"/>
                    </a:lnTo>
                    <a:lnTo>
                      <a:pt x="107862" y="193040"/>
                    </a:lnTo>
                    <a:lnTo>
                      <a:pt x="111134" y="186690"/>
                    </a:lnTo>
                    <a:lnTo>
                      <a:pt x="116326" y="181610"/>
                    </a:lnTo>
                    <a:lnTo>
                      <a:pt x="123024" y="179070"/>
                    </a:lnTo>
                    <a:lnTo>
                      <a:pt x="148149" y="179070"/>
                    </a:lnTo>
                    <a:lnTo>
                      <a:pt x="164205" y="161290"/>
                    </a:lnTo>
                    <a:lnTo>
                      <a:pt x="175999" y="147320"/>
                    </a:lnTo>
                    <a:lnTo>
                      <a:pt x="146329" y="147320"/>
                    </a:lnTo>
                    <a:lnTo>
                      <a:pt x="146441" y="125730"/>
                    </a:lnTo>
                    <a:lnTo>
                      <a:pt x="160827" y="76200"/>
                    </a:lnTo>
                    <a:lnTo>
                      <a:pt x="201601" y="35560"/>
                    </a:lnTo>
                    <a:lnTo>
                      <a:pt x="260431" y="20320"/>
                    </a:lnTo>
                    <a:lnTo>
                      <a:pt x="329647" y="20320"/>
                    </a:lnTo>
                    <a:lnTo>
                      <a:pt x="317123" y="11430"/>
                    </a:lnTo>
                    <a:lnTo>
                      <a:pt x="276723" y="0"/>
                    </a:lnTo>
                    <a:close/>
                  </a:path>
                  <a:path w="650875" h="591820">
                    <a:moveTo>
                      <a:pt x="290255" y="474980"/>
                    </a:moveTo>
                    <a:lnTo>
                      <a:pt x="265303" y="474980"/>
                    </a:lnTo>
                    <a:lnTo>
                      <a:pt x="275193" y="496570"/>
                    </a:lnTo>
                    <a:lnTo>
                      <a:pt x="279569" y="520700"/>
                    </a:lnTo>
                    <a:lnTo>
                      <a:pt x="280553" y="544830"/>
                    </a:lnTo>
                    <a:lnTo>
                      <a:pt x="280307" y="566420"/>
                    </a:lnTo>
                    <a:lnTo>
                      <a:pt x="280263" y="570230"/>
                    </a:lnTo>
                    <a:lnTo>
                      <a:pt x="384886" y="570230"/>
                    </a:lnTo>
                    <a:lnTo>
                      <a:pt x="383645" y="568960"/>
                    </a:lnTo>
                    <a:lnTo>
                      <a:pt x="302463" y="568960"/>
                    </a:lnTo>
                    <a:lnTo>
                      <a:pt x="302792" y="544830"/>
                    </a:lnTo>
                    <a:lnTo>
                      <a:pt x="302684" y="538480"/>
                    </a:lnTo>
                    <a:lnTo>
                      <a:pt x="301005" y="511810"/>
                    </a:lnTo>
                    <a:lnTo>
                      <a:pt x="294647" y="483870"/>
                    </a:lnTo>
                    <a:lnTo>
                      <a:pt x="290255" y="474980"/>
                    </a:lnTo>
                    <a:close/>
                  </a:path>
                  <a:path w="650875" h="591820">
                    <a:moveTo>
                      <a:pt x="647982" y="368300"/>
                    </a:moveTo>
                    <a:lnTo>
                      <a:pt x="624103" y="368300"/>
                    </a:lnTo>
                    <a:lnTo>
                      <a:pt x="627951" y="372110"/>
                    </a:lnTo>
                    <a:lnTo>
                      <a:pt x="627878" y="374650"/>
                    </a:lnTo>
                    <a:lnTo>
                      <a:pt x="627768" y="378460"/>
                    </a:lnTo>
                    <a:lnTo>
                      <a:pt x="627659" y="382270"/>
                    </a:lnTo>
                    <a:lnTo>
                      <a:pt x="623106" y="402590"/>
                    </a:lnTo>
                    <a:lnTo>
                      <a:pt x="611841" y="419100"/>
                    </a:lnTo>
                    <a:lnTo>
                      <a:pt x="595537" y="430530"/>
                    </a:lnTo>
                    <a:lnTo>
                      <a:pt x="575868" y="435610"/>
                    </a:lnTo>
                    <a:lnTo>
                      <a:pt x="627265" y="435610"/>
                    </a:lnTo>
                    <a:lnTo>
                      <a:pt x="627373" y="436880"/>
                    </a:lnTo>
                    <a:lnTo>
                      <a:pt x="627481" y="438150"/>
                    </a:lnTo>
                    <a:lnTo>
                      <a:pt x="627773" y="439420"/>
                    </a:lnTo>
                    <a:lnTo>
                      <a:pt x="627773" y="566420"/>
                    </a:lnTo>
                    <a:lnTo>
                      <a:pt x="624293" y="570230"/>
                    </a:lnTo>
                    <a:lnTo>
                      <a:pt x="648017" y="570230"/>
                    </a:lnTo>
                    <a:lnTo>
                      <a:pt x="648716" y="568960"/>
                    </a:lnTo>
                    <a:lnTo>
                      <a:pt x="649554" y="567690"/>
                    </a:lnTo>
                    <a:lnTo>
                      <a:pt x="650328" y="566420"/>
                    </a:lnTo>
                    <a:lnTo>
                      <a:pt x="650328" y="373380"/>
                    </a:lnTo>
                    <a:lnTo>
                      <a:pt x="649922" y="372110"/>
                    </a:lnTo>
                    <a:lnTo>
                      <a:pt x="649389" y="370840"/>
                    </a:lnTo>
                    <a:lnTo>
                      <a:pt x="649135" y="370840"/>
                    </a:lnTo>
                    <a:lnTo>
                      <a:pt x="647982" y="368300"/>
                    </a:lnTo>
                    <a:close/>
                  </a:path>
                  <a:path w="650875" h="591820">
                    <a:moveTo>
                      <a:pt x="112318" y="481330"/>
                    </a:moveTo>
                    <a:lnTo>
                      <a:pt x="89915" y="481330"/>
                    </a:lnTo>
                    <a:lnTo>
                      <a:pt x="89915" y="568960"/>
                    </a:lnTo>
                    <a:lnTo>
                      <a:pt x="112318" y="568960"/>
                    </a:lnTo>
                    <a:lnTo>
                      <a:pt x="112318" y="481330"/>
                    </a:lnTo>
                    <a:close/>
                  </a:path>
                  <a:path w="650875" h="591820">
                    <a:moveTo>
                      <a:pt x="289318" y="449580"/>
                    </a:moveTo>
                    <a:lnTo>
                      <a:pt x="226161" y="449580"/>
                    </a:lnTo>
                    <a:lnTo>
                      <a:pt x="233349" y="458470"/>
                    </a:lnTo>
                    <a:lnTo>
                      <a:pt x="220804" y="483870"/>
                    </a:lnTo>
                    <a:lnTo>
                      <a:pt x="214672" y="511810"/>
                    </a:lnTo>
                    <a:lnTo>
                      <a:pt x="212972" y="538480"/>
                    </a:lnTo>
                    <a:lnTo>
                      <a:pt x="212979" y="544830"/>
                    </a:lnTo>
                    <a:lnTo>
                      <a:pt x="213354" y="566420"/>
                    </a:lnTo>
                    <a:lnTo>
                      <a:pt x="213398" y="568960"/>
                    </a:lnTo>
                    <a:lnTo>
                      <a:pt x="235664" y="568960"/>
                    </a:lnTo>
                    <a:lnTo>
                      <a:pt x="235235" y="544830"/>
                    </a:lnTo>
                    <a:lnTo>
                      <a:pt x="236177" y="520700"/>
                    </a:lnTo>
                    <a:lnTo>
                      <a:pt x="240549" y="497840"/>
                    </a:lnTo>
                    <a:lnTo>
                      <a:pt x="250393" y="474980"/>
                    </a:lnTo>
                    <a:lnTo>
                      <a:pt x="290255" y="474980"/>
                    </a:lnTo>
                    <a:lnTo>
                      <a:pt x="281470" y="457200"/>
                    </a:lnTo>
                    <a:lnTo>
                      <a:pt x="289318" y="449580"/>
                    </a:lnTo>
                    <a:close/>
                  </a:path>
                  <a:path w="650875" h="591820">
                    <a:moveTo>
                      <a:pt x="386069" y="401320"/>
                    </a:moveTo>
                    <a:lnTo>
                      <a:pt x="358990" y="401320"/>
                    </a:lnTo>
                    <a:lnTo>
                      <a:pt x="358990" y="568960"/>
                    </a:lnTo>
                    <a:lnTo>
                      <a:pt x="383645" y="568960"/>
                    </a:lnTo>
                    <a:lnTo>
                      <a:pt x="381165" y="566420"/>
                    </a:lnTo>
                    <a:lnTo>
                      <a:pt x="381152" y="434340"/>
                    </a:lnTo>
                    <a:lnTo>
                      <a:pt x="429962" y="434340"/>
                    </a:lnTo>
                    <a:lnTo>
                      <a:pt x="414733" y="430530"/>
                    </a:lnTo>
                    <a:lnTo>
                      <a:pt x="398025" y="419100"/>
                    </a:lnTo>
                    <a:lnTo>
                      <a:pt x="386387" y="402590"/>
                    </a:lnTo>
                    <a:lnTo>
                      <a:pt x="386069" y="401320"/>
                    </a:lnTo>
                    <a:close/>
                  </a:path>
                  <a:path w="650875" h="591820">
                    <a:moveTo>
                      <a:pt x="515721" y="458470"/>
                    </a:moveTo>
                    <a:lnTo>
                      <a:pt x="493395" y="458470"/>
                    </a:lnTo>
                    <a:lnTo>
                      <a:pt x="493395" y="480060"/>
                    </a:lnTo>
                    <a:lnTo>
                      <a:pt x="515721" y="480060"/>
                    </a:lnTo>
                    <a:lnTo>
                      <a:pt x="515721" y="458470"/>
                    </a:lnTo>
                    <a:close/>
                  </a:path>
                  <a:path w="650875" h="591820">
                    <a:moveTo>
                      <a:pt x="262356" y="474980"/>
                    </a:moveTo>
                    <a:lnTo>
                      <a:pt x="252742" y="474980"/>
                    </a:lnTo>
                    <a:lnTo>
                      <a:pt x="255092" y="476250"/>
                    </a:lnTo>
                    <a:lnTo>
                      <a:pt x="259905" y="476250"/>
                    </a:lnTo>
                    <a:lnTo>
                      <a:pt x="262356" y="474980"/>
                    </a:lnTo>
                    <a:close/>
                  </a:path>
                  <a:path w="650875" h="591820">
                    <a:moveTo>
                      <a:pt x="333908" y="401320"/>
                    </a:moveTo>
                    <a:lnTo>
                      <a:pt x="171996" y="401320"/>
                    </a:lnTo>
                    <a:lnTo>
                      <a:pt x="174040" y="402590"/>
                    </a:lnTo>
                    <a:lnTo>
                      <a:pt x="182146" y="416560"/>
                    </a:lnTo>
                    <a:lnTo>
                      <a:pt x="188402" y="427990"/>
                    </a:lnTo>
                    <a:lnTo>
                      <a:pt x="200990" y="448310"/>
                    </a:lnTo>
                    <a:lnTo>
                      <a:pt x="206145" y="454660"/>
                    </a:lnTo>
                    <a:lnTo>
                      <a:pt x="211377" y="458470"/>
                    </a:lnTo>
                    <a:lnTo>
                      <a:pt x="217169" y="457200"/>
                    </a:lnTo>
                    <a:lnTo>
                      <a:pt x="224002" y="452120"/>
                    </a:lnTo>
                    <a:lnTo>
                      <a:pt x="224599" y="450850"/>
                    </a:lnTo>
                    <a:lnTo>
                      <a:pt x="225272" y="450850"/>
                    </a:lnTo>
                    <a:lnTo>
                      <a:pt x="226161" y="449580"/>
                    </a:lnTo>
                    <a:lnTo>
                      <a:pt x="313804" y="449580"/>
                    </a:lnTo>
                    <a:lnTo>
                      <a:pt x="314738" y="447040"/>
                    </a:lnTo>
                    <a:lnTo>
                      <a:pt x="255968" y="447040"/>
                    </a:lnTo>
                    <a:lnTo>
                      <a:pt x="249440" y="440690"/>
                    </a:lnTo>
                    <a:lnTo>
                      <a:pt x="245935" y="438150"/>
                    </a:lnTo>
                    <a:lnTo>
                      <a:pt x="242265" y="434340"/>
                    </a:lnTo>
                    <a:lnTo>
                      <a:pt x="247878" y="427990"/>
                    </a:lnTo>
                    <a:lnTo>
                      <a:pt x="249279" y="426720"/>
                    </a:lnTo>
                    <a:lnTo>
                      <a:pt x="214541" y="426720"/>
                    </a:lnTo>
                    <a:lnTo>
                      <a:pt x="199529" y="402590"/>
                    </a:lnTo>
                    <a:lnTo>
                      <a:pt x="332886" y="402590"/>
                    </a:lnTo>
                    <a:lnTo>
                      <a:pt x="333908" y="401320"/>
                    </a:lnTo>
                    <a:close/>
                  </a:path>
                  <a:path w="650875" h="591820">
                    <a:moveTo>
                      <a:pt x="429962" y="434340"/>
                    </a:moveTo>
                    <a:lnTo>
                      <a:pt x="381152" y="434340"/>
                    </a:lnTo>
                    <a:lnTo>
                      <a:pt x="383451" y="436880"/>
                    </a:lnTo>
                    <a:lnTo>
                      <a:pt x="385025" y="438150"/>
                    </a:lnTo>
                    <a:lnTo>
                      <a:pt x="386524" y="439420"/>
                    </a:lnTo>
                    <a:lnTo>
                      <a:pt x="398084" y="447040"/>
                    </a:lnTo>
                    <a:lnTo>
                      <a:pt x="410494" y="453390"/>
                    </a:lnTo>
                    <a:lnTo>
                      <a:pt x="423748" y="457200"/>
                    </a:lnTo>
                    <a:lnTo>
                      <a:pt x="437845" y="458470"/>
                    </a:lnTo>
                    <a:lnTo>
                      <a:pt x="571423" y="458470"/>
                    </a:lnTo>
                    <a:lnTo>
                      <a:pt x="608296" y="448310"/>
                    </a:lnTo>
                    <a:lnTo>
                      <a:pt x="621741" y="439420"/>
                    </a:lnTo>
                    <a:lnTo>
                      <a:pt x="624116" y="438150"/>
                    </a:lnTo>
                    <a:lnTo>
                      <a:pt x="627265" y="435610"/>
                    </a:lnTo>
                    <a:lnTo>
                      <a:pt x="435038" y="435610"/>
                    </a:lnTo>
                    <a:lnTo>
                      <a:pt x="429962" y="434340"/>
                    </a:lnTo>
                    <a:close/>
                  </a:path>
                  <a:path w="650875" h="591820">
                    <a:moveTo>
                      <a:pt x="313804" y="449580"/>
                    </a:moveTo>
                    <a:lnTo>
                      <a:pt x="289318" y="449580"/>
                    </a:lnTo>
                    <a:lnTo>
                      <a:pt x="291033" y="450850"/>
                    </a:lnTo>
                    <a:lnTo>
                      <a:pt x="292442" y="452120"/>
                    </a:lnTo>
                    <a:lnTo>
                      <a:pt x="293789" y="453390"/>
                    </a:lnTo>
                    <a:lnTo>
                      <a:pt x="299641" y="457200"/>
                    </a:lnTo>
                    <a:lnTo>
                      <a:pt x="305196" y="457200"/>
                    </a:lnTo>
                    <a:lnTo>
                      <a:pt x="310051" y="454660"/>
                    </a:lnTo>
                    <a:lnTo>
                      <a:pt x="313804" y="449580"/>
                    </a:lnTo>
                    <a:close/>
                  </a:path>
                  <a:path w="650875" h="591820">
                    <a:moveTo>
                      <a:pt x="292517" y="419100"/>
                    </a:moveTo>
                    <a:lnTo>
                      <a:pt x="257683" y="419100"/>
                    </a:lnTo>
                    <a:lnTo>
                      <a:pt x="273431" y="434340"/>
                    </a:lnTo>
                    <a:lnTo>
                      <a:pt x="270090" y="438150"/>
                    </a:lnTo>
                    <a:lnTo>
                      <a:pt x="266319" y="441960"/>
                    </a:lnTo>
                    <a:lnTo>
                      <a:pt x="259207" y="447040"/>
                    </a:lnTo>
                    <a:lnTo>
                      <a:pt x="314738" y="447040"/>
                    </a:lnTo>
                    <a:lnTo>
                      <a:pt x="318006" y="438150"/>
                    </a:lnTo>
                    <a:lnTo>
                      <a:pt x="322157" y="427990"/>
                    </a:lnTo>
                    <a:lnTo>
                      <a:pt x="323177" y="425450"/>
                    </a:lnTo>
                    <a:lnTo>
                      <a:pt x="299008" y="425450"/>
                    </a:lnTo>
                    <a:lnTo>
                      <a:pt x="292517" y="419100"/>
                    </a:lnTo>
                    <a:close/>
                  </a:path>
                  <a:path w="650875" h="591820">
                    <a:moveTo>
                      <a:pt x="515493" y="425450"/>
                    </a:moveTo>
                    <a:lnTo>
                      <a:pt x="493687" y="425450"/>
                    </a:lnTo>
                    <a:lnTo>
                      <a:pt x="492925" y="434340"/>
                    </a:lnTo>
                    <a:lnTo>
                      <a:pt x="491629" y="435610"/>
                    </a:lnTo>
                    <a:lnTo>
                      <a:pt x="516051" y="435610"/>
                    </a:lnTo>
                    <a:lnTo>
                      <a:pt x="515632" y="427990"/>
                    </a:lnTo>
                    <a:lnTo>
                      <a:pt x="515562" y="426720"/>
                    </a:lnTo>
                    <a:lnTo>
                      <a:pt x="515493" y="425450"/>
                    </a:lnTo>
                    <a:close/>
                  </a:path>
                  <a:path w="650875" h="591820">
                    <a:moveTo>
                      <a:pt x="275640" y="402590"/>
                    </a:moveTo>
                    <a:lnTo>
                      <a:pt x="239725" y="402590"/>
                    </a:lnTo>
                    <a:lnTo>
                      <a:pt x="214541" y="426720"/>
                    </a:lnTo>
                    <a:lnTo>
                      <a:pt x="249279" y="426720"/>
                    </a:lnTo>
                    <a:lnTo>
                      <a:pt x="257683" y="419100"/>
                    </a:lnTo>
                    <a:lnTo>
                      <a:pt x="292517" y="419100"/>
                    </a:lnTo>
                    <a:lnTo>
                      <a:pt x="275640" y="402590"/>
                    </a:lnTo>
                    <a:close/>
                  </a:path>
                  <a:path w="650875" h="591820">
                    <a:moveTo>
                      <a:pt x="332886" y="402590"/>
                    </a:moveTo>
                    <a:lnTo>
                      <a:pt x="308292" y="402590"/>
                    </a:lnTo>
                    <a:lnTo>
                      <a:pt x="299008" y="425450"/>
                    </a:lnTo>
                    <a:lnTo>
                      <a:pt x="323177" y="425450"/>
                    </a:lnTo>
                    <a:lnTo>
                      <a:pt x="326237" y="417830"/>
                    </a:lnTo>
                    <a:lnTo>
                      <a:pt x="330225" y="407670"/>
                    </a:lnTo>
                    <a:lnTo>
                      <a:pt x="331863" y="403860"/>
                    </a:lnTo>
                    <a:lnTo>
                      <a:pt x="332886" y="402590"/>
                    </a:lnTo>
                    <a:close/>
                  </a:path>
                  <a:path w="650875" h="591820">
                    <a:moveTo>
                      <a:pt x="351472" y="401320"/>
                    </a:moveTo>
                    <a:lnTo>
                      <a:pt x="333908" y="401320"/>
                    </a:lnTo>
                    <a:lnTo>
                      <a:pt x="345122" y="402590"/>
                    </a:lnTo>
                    <a:lnTo>
                      <a:pt x="351472" y="401320"/>
                    </a:lnTo>
                    <a:close/>
                  </a:path>
                  <a:path w="650875" h="591820">
                    <a:moveTo>
                      <a:pt x="313779" y="353060"/>
                    </a:moveTo>
                    <a:lnTo>
                      <a:pt x="291045" y="353060"/>
                    </a:lnTo>
                    <a:lnTo>
                      <a:pt x="291045" y="378460"/>
                    </a:lnTo>
                    <a:lnTo>
                      <a:pt x="313867" y="378460"/>
                    </a:lnTo>
                    <a:lnTo>
                      <a:pt x="313779" y="353060"/>
                    </a:lnTo>
                    <a:close/>
                  </a:path>
                  <a:path w="650875" h="591820">
                    <a:moveTo>
                      <a:pt x="614959" y="345440"/>
                    </a:moveTo>
                    <a:lnTo>
                      <a:pt x="391502" y="345440"/>
                    </a:lnTo>
                    <a:lnTo>
                      <a:pt x="380724" y="347980"/>
                    </a:lnTo>
                    <a:lnTo>
                      <a:pt x="358952" y="375920"/>
                    </a:lnTo>
                    <a:lnTo>
                      <a:pt x="358482" y="378460"/>
                    </a:lnTo>
                    <a:lnTo>
                      <a:pt x="381036" y="378460"/>
                    </a:lnTo>
                    <a:lnTo>
                      <a:pt x="380865" y="375920"/>
                    </a:lnTo>
                    <a:lnTo>
                      <a:pt x="380780" y="374650"/>
                    </a:lnTo>
                    <a:lnTo>
                      <a:pt x="380695" y="373380"/>
                    </a:lnTo>
                    <a:lnTo>
                      <a:pt x="384987" y="368300"/>
                    </a:lnTo>
                    <a:lnTo>
                      <a:pt x="647982" y="368300"/>
                    </a:lnTo>
                    <a:lnTo>
                      <a:pt x="643948" y="359410"/>
                    </a:lnTo>
                    <a:lnTo>
                      <a:pt x="636524" y="351790"/>
                    </a:lnTo>
                    <a:lnTo>
                      <a:pt x="626860" y="347980"/>
                    </a:lnTo>
                    <a:lnTo>
                      <a:pt x="614959" y="345440"/>
                    </a:lnTo>
                    <a:close/>
                  </a:path>
                  <a:path w="650875" h="591820">
                    <a:moveTo>
                      <a:pt x="291045" y="353060"/>
                    </a:moveTo>
                    <a:lnTo>
                      <a:pt x="224294" y="353060"/>
                    </a:lnTo>
                    <a:lnTo>
                      <a:pt x="241095" y="355600"/>
                    </a:lnTo>
                    <a:lnTo>
                      <a:pt x="257751" y="356870"/>
                    </a:lnTo>
                    <a:lnTo>
                      <a:pt x="274367" y="355600"/>
                    </a:lnTo>
                    <a:lnTo>
                      <a:pt x="291045" y="353060"/>
                    </a:lnTo>
                    <a:close/>
                  </a:path>
                  <a:path w="650875" h="591820">
                    <a:moveTo>
                      <a:pt x="541604" y="300990"/>
                    </a:moveTo>
                    <a:lnTo>
                      <a:pt x="489597" y="300990"/>
                    </a:lnTo>
                    <a:lnTo>
                      <a:pt x="477671" y="304800"/>
                    </a:lnTo>
                    <a:lnTo>
                      <a:pt x="468310" y="311150"/>
                    </a:lnTo>
                    <a:lnTo>
                      <a:pt x="462138" y="322580"/>
                    </a:lnTo>
                    <a:lnTo>
                      <a:pt x="459778" y="334010"/>
                    </a:lnTo>
                    <a:lnTo>
                      <a:pt x="459765" y="345440"/>
                    </a:lnTo>
                    <a:lnTo>
                      <a:pt x="482485" y="345440"/>
                    </a:lnTo>
                    <a:lnTo>
                      <a:pt x="482485" y="340360"/>
                    </a:lnTo>
                    <a:lnTo>
                      <a:pt x="482028" y="336550"/>
                    </a:lnTo>
                    <a:lnTo>
                      <a:pt x="483425" y="326390"/>
                    </a:lnTo>
                    <a:lnTo>
                      <a:pt x="487692" y="323850"/>
                    </a:lnTo>
                    <a:lnTo>
                      <a:pt x="569596" y="323850"/>
                    </a:lnTo>
                    <a:lnTo>
                      <a:pt x="569361" y="322580"/>
                    </a:lnTo>
                    <a:lnTo>
                      <a:pt x="563184" y="311150"/>
                    </a:lnTo>
                    <a:lnTo>
                      <a:pt x="553745" y="304800"/>
                    </a:lnTo>
                    <a:lnTo>
                      <a:pt x="541604" y="300990"/>
                    </a:lnTo>
                    <a:close/>
                  </a:path>
                  <a:path w="650875" h="591820">
                    <a:moveTo>
                      <a:pt x="569596" y="323850"/>
                    </a:moveTo>
                    <a:lnTo>
                      <a:pt x="544601" y="323850"/>
                    </a:lnTo>
                    <a:lnTo>
                      <a:pt x="548640" y="327660"/>
                    </a:lnTo>
                    <a:lnTo>
                      <a:pt x="549235" y="334010"/>
                    </a:lnTo>
                    <a:lnTo>
                      <a:pt x="549354" y="335280"/>
                    </a:lnTo>
                    <a:lnTo>
                      <a:pt x="549473" y="336550"/>
                    </a:lnTo>
                    <a:lnTo>
                      <a:pt x="549592" y="337820"/>
                    </a:lnTo>
                    <a:lnTo>
                      <a:pt x="549406" y="340360"/>
                    </a:lnTo>
                    <a:lnTo>
                      <a:pt x="549313" y="345440"/>
                    </a:lnTo>
                    <a:lnTo>
                      <a:pt x="571728" y="345440"/>
                    </a:lnTo>
                    <a:lnTo>
                      <a:pt x="571715" y="335280"/>
                    </a:lnTo>
                    <a:lnTo>
                      <a:pt x="569596" y="323850"/>
                    </a:lnTo>
                    <a:close/>
                  </a:path>
                  <a:path w="650875" h="591820">
                    <a:moveTo>
                      <a:pt x="243958" y="105410"/>
                    </a:moveTo>
                    <a:lnTo>
                      <a:pt x="212559" y="105410"/>
                    </a:lnTo>
                    <a:lnTo>
                      <a:pt x="221419" y="114300"/>
                    </a:lnTo>
                    <a:lnTo>
                      <a:pt x="238781" y="132080"/>
                    </a:lnTo>
                    <a:lnTo>
                      <a:pt x="274242" y="163830"/>
                    </a:lnTo>
                    <a:lnTo>
                      <a:pt x="332938" y="201930"/>
                    </a:lnTo>
                    <a:lnTo>
                      <a:pt x="368566" y="218440"/>
                    </a:lnTo>
                    <a:lnTo>
                      <a:pt x="370001" y="219710"/>
                    </a:lnTo>
                    <a:lnTo>
                      <a:pt x="361565" y="265430"/>
                    </a:lnTo>
                    <a:lnTo>
                      <a:pt x="339237" y="299720"/>
                    </a:lnTo>
                    <a:lnTo>
                      <a:pt x="306025" y="323850"/>
                    </a:lnTo>
                    <a:lnTo>
                      <a:pt x="264972" y="334010"/>
                    </a:lnTo>
                    <a:lnTo>
                      <a:pt x="331269" y="334010"/>
                    </a:lnTo>
                    <a:lnTo>
                      <a:pt x="364691" y="304800"/>
                    </a:lnTo>
                    <a:lnTo>
                      <a:pt x="389521" y="248920"/>
                    </a:lnTo>
                    <a:lnTo>
                      <a:pt x="390372" y="245110"/>
                    </a:lnTo>
                    <a:lnTo>
                      <a:pt x="391858" y="243840"/>
                    </a:lnTo>
                    <a:lnTo>
                      <a:pt x="395401" y="243840"/>
                    </a:lnTo>
                    <a:lnTo>
                      <a:pt x="410078" y="237490"/>
                    </a:lnTo>
                    <a:lnTo>
                      <a:pt x="421373" y="228600"/>
                    </a:lnTo>
                    <a:lnTo>
                      <a:pt x="425755" y="220980"/>
                    </a:lnTo>
                    <a:lnTo>
                      <a:pt x="392861" y="220980"/>
                    </a:lnTo>
                    <a:lnTo>
                      <a:pt x="392722" y="219710"/>
                    </a:lnTo>
                    <a:lnTo>
                      <a:pt x="392493" y="219710"/>
                    </a:lnTo>
                    <a:lnTo>
                      <a:pt x="392477" y="194310"/>
                    </a:lnTo>
                    <a:lnTo>
                      <a:pt x="369328" y="194310"/>
                    </a:lnTo>
                    <a:lnTo>
                      <a:pt x="325352" y="172720"/>
                    </a:lnTo>
                    <a:lnTo>
                      <a:pt x="293268" y="151130"/>
                    </a:lnTo>
                    <a:lnTo>
                      <a:pt x="263679" y="125730"/>
                    </a:lnTo>
                    <a:lnTo>
                      <a:pt x="243958" y="105410"/>
                    </a:lnTo>
                    <a:close/>
                  </a:path>
                  <a:path w="650875" h="591820">
                    <a:moveTo>
                      <a:pt x="425423" y="179070"/>
                    </a:moveTo>
                    <a:lnTo>
                      <a:pt x="392468" y="179070"/>
                    </a:lnTo>
                    <a:lnTo>
                      <a:pt x="399508" y="182880"/>
                    </a:lnTo>
                    <a:lnTo>
                      <a:pt x="404690" y="186690"/>
                    </a:lnTo>
                    <a:lnTo>
                      <a:pt x="407850" y="193040"/>
                    </a:lnTo>
                    <a:lnTo>
                      <a:pt x="408825" y="200660"/>
                    </a:lnTo>
                    <a:lnTo>
                      <a:pt x="407588" y="207010"/>
                    </a:lnTo>
                    <a:lnTo>
                      <a:pt x="404358" y="213360"/>
                    </a:lnTo>
                    <a:lnTo>
                      <a:pt x="399370" y="218440"/>
                    </a:lnTo>
                    <a:lnTo>
                      <a:pt x="392861" y="220980"/>
                    </a:lnTo>
                    <a:lnTo>
                      <a:pt x="425755" y="220980"/>
                    </a:lnTo>
                    <a:lnTo>
                      <a:pt x="428677" y="215900"/>
                    </a:lnTo>
                    <a:lnTo>
                      <a:pt x="431380" y="200660"/>
                    </a:lnTo>
                    <a:lnTo>
                      <a:pt x="428986" y="185420"/>
                    </a:lnTo>
                    <a:lnTo>
                      <a:pt x="425423" y="179070"/>
                    </a:lnTo>
                    <a:close/>
                  </a:path>
                  <a:path w="650875" h="591820">
                    <a:moveTo>
                      <a:pt x="148149" y="179070"/>
                    </a:moveTo>
                    <a:lnTo>
                      <a:pt x="123024" y="179070"/>
                    </a:lnTo>
                    <a:lnTo>
                      <a:pt x="123024" y="219710"/>
                    </a:lnTo>
                    <a:lnTo>
                      <a:pt x="146111" y="219710"/>
                    </a:lnTo>
                    <a:lnTo>
                      <a:pt x="146014" y="215900"/>
                    </a:lnTo>
                    <a:lnTo>
                      <a:pt x="145961" y="182880"/>
                    </a:lnTo>
                    <a:lnTo>
                      <a:pt x="147002" y="180340"/>
                    </a:lnTo>
                    <a:lnTo>
                      <a:pt x="148149" y="179070"/>
                    </a:lnTo>
                    <a:close/>
                  </a:path>
                  <a:path w="650875" h="591820">
                    <a:moveTo>
                      <a:pt x="329647" y="20320"/>
                    </a:moveTo>
                    <a:lnTo>
                      <a:pt x="260431" y="20320"/>
                    </a:lnTo>
                    <a:lnTo>
                      <a:pt x="292950" y="26670"/>
                    </a:lnTo>
                    <a:lnTo>
                      <a:pt x="322749" y="40640"/>
                    </a:lnTo>
                    <a:lnTo>
                      <a:pt x="360937" y="87630"/>
                    </a:lnTo>
                    <a:lnTo>
                      <a:pt x="370094" y="138430"/>
                    </a:lnTo>
                    <a:lnTo>
                      <a:pt x="370133" y="156210"/>
                    </a:lnTo>
                    <a:lnTo>
                      <a:pt x="369776" y="170180"/>
                    </a:lnTo>
                    <a:lnTo>
                      <a:pt x="369711" y="172720"/>
                    </a:lnTo>
                    <a:lnTo>
                      <a:pt x="369646" y="175260"/>
                    </a:lnTo>
                    <a:lnTo>
                      <a:pt x="369582" y="179070"/>
                    </a:lnTo>
                    <a:lnTo>
                      <a:pt x="369455" y="186690"/>
                    </a:lnTo>
                    <a:lnTo>
                      <a:pt x="369328" y="194310"/>
                    </a:lnTo>
                    <a:lnTo>
                      <a:pt x="392477" y="194310"/>
                    </a:lnTo>
                    <a:lnTo>
                      <a:pt x="392468" y="179070"/>
                    </a:lnTo>
                    <a:lnTo>
                      <a:pt x="425423" y="179070"/>
                    </a:lnTo>
                    <a:lnTo>
                      <a:pt x="421859" y="172720"/>
                    </a:lnTo>
                    <a:lnTo>
                      <a:pt x="410678" y="162560"/>
                    </a:lnTo>
                    <a:lnTo>
                      <a:pt x="396125" y="156210"/>
                    </a:lnTo>
                    <a:lnTo>
                      <a:pt x="393827" y="156210"/>
                    </a:lnTo>
                    <a:lnTo>
                      <a:pt x="393217" y="154940"/>
                    </a:lnTo>
                    <a:lnTo>
                      <a:pt x="392900" y="147320"/>
                    </a:lnTo>
                    <a:lnTo>
                      <a:pt x="392795" y="144780"/>
                    </a:lnTo>
                    <a:lnTo>
                      <a:pt x="392692" y="140970"/>
                    </a:lnTo>
                    <a:lnTo>
                      <a:pt x="392624" y="138430"/>
                    </a:lnTo>
                    <a:lnTo>
                      <a:pt x="392555" y="135890"/>
                    </a:lnTo>
                    <a:lnTo>
                      <a:pt x="392487" y="133350"/>
                    </a:lnTo>
                    <a:lnTo>
                      <a:pt x="391874" y="121920"/>
                    </a:lnTo>
                    <a:lnTo>
                      <a:pt x="390537" y="111760"/>
                    </a:lnTo>
                    <a:lnTo>
                      <a:pt x="376368" y="69850"/>
                    </a:lnTo>
                    <a:lnTo>
                      <a:pt x="351117" y="35560"/>
                    </a:lnTo>
                    <a:lnTo>
                      <a:pt x="329647" y="20320"/>
                    </a:lnTo>
                    <a:close/>
                  </a:path>
                  <a:path w="650875" h="591820">
                    <a:moveTo>
                      <a:pt x="216293" y="74930"/>
                    </a:moveTo>
                    <a:lnTo>
                      <a:pt x="209816" y="74930"/>
                    </a:lnTo>
                    <a:lnTo>
                      <a:pt x="190320" y="96520"/>
                    </a:lnTo>
                    <a:lnTo>
                      <a:pt x="149809" y="143510"/>
                    </a:lnTo>
                    <a:lnTo>
                      <a:pt x="148374" y="144780"/>
                    </a:lnTo>
                    <a:lnTo>
                      <a:pt x="146329" y="147320"/>
                    </a:lnTo>
                    <a:lnTo>
                      <a:pt x="175999" y="147320"/>
                    </a:lnTo>
                    <a:lnTo>
                      <a:pt x="180287" y="142240"/>
                    </a:lnTo>
                    <a:lnTo>
                      <a:pt x="212559" y="105410"/>
                    </a:lnTo>
                    <a:lnTo>
                      <a:pt x="243958" y="105410"/>
                    </a:lnTo>
                    <a:lnTo>
                      <a:pt x="236562" y="97790"/>
                    </a:lnTo>
                    <a:lnTo>
                      <a:pt x="227457" y="87630"/>
                    </a:lnTo>
                    <a:lnTo>
                      <a:pt x="216293" y="74930"/>
                    </a:lnTo>
                    <a:close/>
                  </a:path>
                </a:pathLst>
              </a:custGeom>
              <a:solidFill>
                <a:srgbClr val="8796F0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15" name="object 15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63409" y="8598067"/>
                <a:ext cx="133924" cy="108508"/>
              </a:xfrm>
              <a:prstGeom prst="rect">
                <a:avLst/>
              </a:prstGeom>
            </p:spPr>
          </p:pic>
          <p:sp>
            <p:nvSpPr>
              <p:cNvPr id="16" name="object 16"/>
              <p:cNvSpPr/>
              <p:nvPr/>
            </p:nvSpPr>
            <p:spPr>
              <a:xfrm>
                <a:off x="807631" y="8925788"/>
                <a:ext cx="470534" cy="33655"/>
              </a:xfrm>
              <a:custGeom>
                <a:avLst/>
                <a:gdLst/>
                <a:ahLst/>
                <a:cxnLst/>
                <a:rect l="l" t="t" r="r" b="b"/>
                <a:pathLst>
                  <a:path w="470534" h="33654">
                    <a:moveTo>
                      <a:pt x="55346" y="0"/>
                    </a:moveTo>
                    <a:lnTo>
                      <a:pt x="0" y="0"/>
                    </a:lnTo>
                    <a:lnTo>
                      <a:pt x="0" y="21678"/>
                    </a:lnTo>
                    <a:lnTo>
                      <a:pt x="55346" y="21678"/>
                    </a:lnTo>
                    <a:lnTo>
                      <a:pt x="55346" y="0"/>
                    </a:lnTo>
                    <a:close/>
                  </a:path>
                  <a:path w="470534" h="33654">
                    <a:moveTo>
                      <a:pt x="380276" y="11074"/>
                    </a:moveTo>
                    <a:lnTo>
                      <a:pt x="358279" y="11074"/>
                    </a:lnTo>
                    <a:lnTo>
                      <a:pt x="358279" y="17856"/>
                    </a:lnTo>
                    <a:lnTo>
                      <a:pt x="358140" y="23926"/>
                    </a:lnTo>
                    <a:lnTo>
                      <a:pt x="358457" y="31127"/>
                    </a:lnTo>
                    <a:lnTo>
                      <a:pt x="360133" y="33121"/>
                    </a:lnTo>
                    <a:lnTo>
                      <a:pt x="367538" y="33451"/>
                    </a:lnTo>
                    <a:lnTo>
                      <a:pt x="373964" y="33312"/>
                    </a:lnTo>
                    <a:lnTo>
                      <a:pt x="380276" y="33312"/>
                    </a:lnTo>
                    <a:lnTo>
                      <a:pt x="380276" y="11074"/>
                    </a:lnTo>
                    <a:close/>
                  </a:path>
                  <a:path w="470534" h="33654">
                    <a:moveTo>
                      <a:pt x="425157" y="11290"/>
                    </a:moveTo>
                    <a:lnTo>
                      <a:pt x="403771" y="11290"/>
                    </a:lnTo>
                    <a:lnTo>
                      <a:pt x="403771" y="32969"/>
                    </a:lnTo>
                    <a:lnTo>
                      <a:pt x="425157" y="32969"/>
                    </a:lnTo>
                    <a:lnTo>
                      <a:pt x="425157" y="11290"/>
                    </a:lnTo>
                    <a:close/>
                  </a:path>
                  <a:path w="470534" h="33654">
                    <a:moveTo>
                      <a:pt x="470255" y="11328"/>
                    </a:moveTo>
                    <a:lnTo>
                      <a:pt x="448500" y="11328"/>
                    </a:lnTo>
                    <a:lnTo>
                      <a:pt x="448500" y="32816"/>
                    </a:lnTo>
                    <a:lnTo>
                      <a:pt x="470255" y="32816"/>
                    </a:lnTo>
                    <a:lnTo>
                      <a:pt x="470255" y="11328"/>
                    </a:lnTo>
                    <a:close/>
                  </a:path>
                </a:pathLst>
              </a:custGeom>
              <a:solidFill>
                <a:srgbClr val="8796F0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</p:grpSp>
        <p:grpSp>
          <p:nvGrpSpPr>
            <p:cNvPr id="17" name="object 17"/>
            <p:cNvGrpSpPr/>
            <p:nvPr/>
          </p:nvGrpSpPr>
          <p:grpSpPr>
            <a:xfrm>
              <a:off x="1715329" y="3511020"/>
              <a:ext cx="477698" cy="444711"/>
              <a:chOff x="769752" y="5491050"/>
              <a:chExt cx="744855" cy="69342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864006" y="5491050"/>
                <a:ext cx="650875" cy="625475"/>
              </a:xfrm>
              <a:custGeom>
                <a:avLst/>
                <a:gdLst/>
                <a:ahLst/>
                <a:cxnLst/>
                <a:rect l="l" t="t" r="r" b="b"/>
                <a:pathLst>
                  <a:path w="650875" h="625475">
                    <a:moveTo>
                      <a:pt x="325170" y="0"/>
                    </a:moveTo>
                    <a:lnTo>
                      <a:pt x="277118" y="3387"/>
                    </a:lnTo>
                    <a:lnTo>
                      <a:pt x="231255" y="13229"/>
                    </a:lnTo>
                    <a:lnTo>
                      <a:pt x="188085" y="29040"/>
                    </a:lnTo>
                    <a:lnTo>
                      <a:pt x="148110" y="50338"/>
                    </a:lnTo>
                    <a:lnTo>
                      <a:pt x="111833" y="76640"/>
                    </a:lnTo>
                    <a:lnTo>
                      <a:pt x="79757" y="107461"/>
                    </a:lnTo>
                    <a:lnTo>
                      <a:pt x="52386" y="142320"/>
                    </a:lnTo>
                    <a:lnTo>
                      <a:pt x="30221" y="180732"/>
                    </a:lnTo>
                    <a:lnTo>
                      <a:pt x="13767" y="222215"/>
                    </a:lnTo>
                    <a:lnTo>
                      <a:pt x="3525" y="266284"/>
                    </a:lnTo>
                    <a:lnTo>
                      <a:pt x="0" y="312458"/>
                    </a:lnTo>
                    <a:lnTo>
                      <a:pt x="3525" y="358634"/>
                    </a:lnTo>
                    <a:lnTo>
                      <a:pt x="13767" y="402706"/>
                    </a:lnTo>
                    <a:lnTo>
                      <a:pt x="30221" y="444191"/>
                    </a:lnTo>
                    <a:lnTo>
                      <a:pt x="52386" y="482605"/>
                    </a:lnTo>
                    <a:lnTo>
                      <a:pt x="79757" y="517464"/>
                    </a:lnTo>
                    <a:lnTo>
                      <a:pt x="111833" y="548287"/>
                    </a:lnTo>
                    <a:lnTo>
                      <a:pt x="148110" y="574589"/>
                    </a:lnTo>
                    <a:lnTo>
                      <a:pt x="188085" y="595888"/>
                    </a:lnTo>
                    <a:lnTo>
                      <a:pt x="231255" y="611699"/>
                    </a:lnTo>
                    <a:lnTo>
                      <a:pt x="277118" y="621541"/>
                    </a:lnTo>
                    <a:lnTo>
                      <a:pt x="325170" y="624928"/>
                    </a:lnTo>
                    <a:lnTo>
                      <a:pt x="373223" y="621541"/>
                    </a:lnTo>
                    <a:lnTo>
                      <a:pt x="419085" y="611699"/>
                    </a:lnTo>
                    <a:lnTo>
                      <a:pt x="462256" y="595888"/>
                    </a:lnTo>
                    <a:lnTo>
                      <a:pt x="502231" y="574589"/>
                    </a:lnTo>
                    <a:lnTo>
                      <a:pt x="538508" y="548287"/>
                    </a:lnTo>
                    <a:lnTo>
                      <a:pt x="570583" y="517464"/>
                    </a:lnTo>
                    <a:lnTo>
                      <a:pt x="597955" y="482605"/>
                    </a:lnTo>
                    <a:lnTo>
                      <a:pt x="620120" y="444191"/>
                    </a:lnTo>
                    <a:lnTo>
                      <a:pt x="636574" y="402706"/>
                    </a:lnTo>
                    <a:lnTo>
                      <a:pt x="646815" y="358634"/>
                    </a:lnTo>
                    <a:lnTo>
                      <a:pt x="650341" y="312458"/>
                    </a:lnTo>
                    <a:lnTo>
                      <a:pt x="646815" y="266284"/>
                    </a:lnTo>
                    <a:lnTo>
                      <a:pt x="636574" y="222215"/>
                    </a:lnTo>
                    <a:lnTo>
                      <a:pt x="620120" y="180732"/>
                    </a:lnTo>
                    <a:lnTo>
                      <a:pt x="597955" y="142320"/>
                    </a:lnTo>
                    <a:lnTo>
                      <a:pt x="570583" y="107461"/>
                    </a:lnTo>
                    <a:lnTo>
                      <a:pt x="538508" y="76640"/>
                    </a:lnTo>
                    <a:lnTo>
                      <a:pt x="502231" y="50338"/>
                    </a:lnTo>
                    <a:lnTo>
                      <a:pt x="462256" y="29040"/>
                    </a:lnTo>
                    <a:lnTo>
                      <a:pt x="419085" y="13229"/>
                    </a:lnTo>
                    <a:lnTo>
                      <a:pt x="373223" y="3387"/>
                    </a:lnTo>
                    <a:lnTo>
                      <a:pt x="325170" y="0"/>
                    </a:lnTo>
                    <a:close/>
                  </a:path>
                </a:pathLst>
              </a:custGeom>
              <a:solidFill>
                <a:srgbClr val="C6EAED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842391" y="5640298"/>
                <a:ext cx="300990" cy="290830"/>
              </a:xfrm>
              <a:custGeom>
                <a:avLst/>
                <a:gdLst/>
                <a:ahLst/>
                <a:cxnLst/>
                <a:rect l="l" t="t" r="r" b="b"/>
                <a:pathLst>
                  <a:path w="300990" h="290829">
                    <a:moveTo>
                      <a:pt x="50393" y="184505"/>
                    </a:moveTo>
                    <a:lnTo>
                      <a:pt x="48425" y="170497"/>
                    </a:lnTo>
                    <a:lnTo>
                      <a:pt x="43014" y="159054"/>
                    </a:lnTo>
                    <a:lnTo>
                      <a:pt x="35013" y="151345"/>
                    </a:lnTo>
                    <a:lnTo>
                      <a:pt x="25196" y="148513"/>
                    </a:lnTo>
                    <a:lnTo>
                      <a:pt x="15392" y="151345"/>
                    </a:lnTo>
                    <a:lnTo>
                      <a:pt x="7378" y="159054"/>
                    </a:lnTo>
                    <a:lnTo>
                      <a:pt x="1981" y="170497"/>
                    </a:lnTo>
                    <a:lnTo>
                      <a:pt x="0" y="184505"/>
                    </a:lnTo>
                    <a:lnTo>
                      <a:pt x="1981" y="198526"/>
                    </a:lnTo>
                    <a:lnTo>
                      <a:pt x="7378" y="209969"/>
                    </a:lnTo>
                    <a:lnTo>
                      <a:pt x="15392" y="217678"/>
                    </a:lnTo>
                    <a:lnTo>
                      <a:pt x="25196" y="220510"/>
                    </a:lnTo>
                    <a:lnTo>
                      <a:pt x="35013" y="217678"/>
                    </a:lnTo>
                    <a:lnTo>
                      <a:pt x="43014" y="209969"/>
                    </a:lnTo>
                    <a:lnTo>
                      <a:pt x="48425" y="198526"/>
                    </a:lnTo>
                    <a:lnTo>
                      <a:pt x="50393" y="184505"/>
                    </a:lnTo>
                    <a:close/>
                  </a:path>
                  <a:path w="300990" h="290829">
                    <a:moveTo>
                      <a:pt x="253809" y="145351"/>
                    </a:moveTo>
                    <a:lnTo>
                      <a:pt x="245668" y="88773"/>
                    </a:lnTo>
                    <a:lnTo>
                      <a:pt x="223494" y="42583"/>
                    </a:lnTo>
                    <a:lnTo>
                      <a:pt x="190588" y="11430"/>
                    </a:lnTo>
                    <a:lnTo>
                      <a:pt x="150304" y="0"/>
                    </a:lnTo>
                    <a:lnTo>
                      <a:pt x="110020" y="11430"/>
                    </a:lnTo>
                    <a:lnTo>
                      <a:pt x="77114" y="42583"/>
                    </a:lnTo>
                    <a:lnTo>
                      <a:pt x="54927" y="88773"/>
                    </a:lnTo>
                    <a:lnTo>
                      <a:pt x="46799" y="145351"/>
                    </a:lnTo>
                    <a:lnTo>
                      <a:pt x="54927" y="201930"/>
                    </a:lnTo>
                    <a:lnTo>
                      <a:pt x="77114" y="248132"/>
                    </a:lnTo>
                    <a:lnTo>
                      <a:pt x="110020" y="279285"/>
                    </a:lnTo>
                    <a:lnTo>
                      <a:pt x="150304" y="290703"/>
                    </a:lnTo>
                    <a:lnTo>
                      <a:pt x="190588" y="279285"/>
                    </a:lnTo>
                    <a:lnTo>
                      <a:pt x="223494" y="248132"/>
                    </a:lnTo>
                    <a:lnTo>
                      <a:pt x="245668" y="201930"/>
                    </a:lnTo>
                    <a:lnTo>
                      <a:pt x="253809" y="145351"/>
                    </a:lnTo>
                    <a:close/>
                  </a:path>
                  <a:path w="300990" h="290829">
                    <a:moveTo>
                      <a:pt x="300596" y="184505"/>
                    </a:moveTo>
                    <a:lnTo>
                      <a:pt x="298615" y="170497"/>
                    </a:lnTo>
                    <a:lnTo>
                      <a:pt x="293217" y="159054"/>
                    </a:lnTo>
                    <a:lnTo>
                      <a:pt x="285216" y="151345"/>
                    </a:lnTo>
                    <a:lnTo>
                      <a:pt x="275399" y="148513"/>
                    </a:lnTo>
                    <a:lnTo>
                      <a:pt x="265595" y="151345"/>
                    </a:lnTo>
                    <a:lnTo>
                      <a:pt x="257581" y="159054"/>
                    </a:lnTo>
                    <a:lnTo>
                      <a:pt x="252183" y="170497"/>
                    </a:lnTo>
                    <a:lnTo>
                      <a:pt x="250202" y="184505"/>
                    </a:lnTo>
                    <a:lnTo>
                      <a:pt x="252183" y="198526"/>
                    </a:lnTo>
                    <a:lnTo>
                      <a:pt x="257581" y="209969"/>
                    </a:lnTo>
                    <a:lnTo>
                      <a:pt x="265595" y="217678"/>
                    </a:lnTo>
                    <a:lnTo>
                      <a:pt x="275399" y="220510"/>
                    </a:lnTo>
                    <a:lnTo>
                      <a:pt x="285216" y="217678"/>
                    </a:lnTo>
                    <a:lnTo>
                      <a:pt x="293217" y="209969"/>
                    </a:lnTo>
                    <a:lnTo>
                      <a:pt x="298615" y="198526"/>
                    </a:lnTo>
                    <a:lnTo>
                      <a:pt x="300596" y="18450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20" name="object 20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42399" y="5602987"/>
                <a:ext cx="329893" cy="123917"/>
              </a:xfrm>
              <a:prstGeom prst="rect">
                <a:avLst/>
              </a:prstGeom>
            </p:spPr>
          </p:pic>
          <p:sp>
            <p:nvSpPr>
              <p:cNvPr id="21" name="object 21"/>
              <p:cNvSpPr/>
              <p:nvPr/>
            </p:nvSpPr>
            <p:spPr>
              <a:xfrm>
                <a:off x="1170278" y="5904001"/>
                <a:ext cx="38100" cy="41910"/>
              </a:xfrm>
              <a:custGeom>
                <a:avLst/>
                <a:gdLst/>
                <a:ahLst/>
                <a:cxnLst/>
                <a:rect l="l" t="t" r="r" b="b"/>
                <a:pathLst>
                  <a:path w="38100" h="41910">
                    <a:moveTo>
                      <a:pt x="18897" y="0"/>
                    </a:moveTo>
                    <a:lnTo>
                      <a:pt x="11540" y="1627"/>
                    </a:lnTo>
                    <a:lnTo>
                      <a:pt x="5534" y="6064"/>
                    </a:lnTo>
                    <a:lnTo>
                      <a:pt x="1484" y="12644"/>
                    </a:lnTo>
                    <a:lnTo>
                      <a:pt x="0" y="20700"/>
                    </a:lnTo>
                    <a:lnTo>
                      <a:pt x="1484" y="28757"/>
                    </a:lnTo>
                    <a:lnTo>
                      <a:pt x="5534" y="35337"/>
                    </a:lnTo>
                    <a:lnTo>
                      <a:pt x="11540" y="39774"/>
                    </a:lnTo>
                    <a:lnTo>
                      <a:pt x="18897" y="41401"/>
                    </a:lnTo>
                    <a:lnTo>
                      <a:pt x="26254" y="39774"/>
                    </a:lnTo>
                    <a:lnTo>
                      <a:pt x="32261" y="35337"/>
                    </a:lnTo>
                    <a:lnTo>
                      <a:pt x="36310" y="28757"/>
                    </a:lnTo>
                    <a:lnTo>
                      <a:pt x="37795" y="20700"/>
                    </a:lnTo>
                    <a:lnTo>
                      <a:pt x="36310" y="12644"/>
                    </a:lnTo>
                    <a:lnTo>
                      <a:pt x="32261" y="6064"/>
                    </a:lnTo>
                    <a:lnTo>
                      <a:pt x="26254" y="1627"/>
                    </a:lnTo>
                    <a:lnTo>
                      <a:pt x="188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22" name="object 2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92799" y="5969707"/>
                <a:ext cx="313736" cy="214062"/>
              </a:xfrm>
              <a:prstGeom prst="rect">
                <a:avLst/>
              </a:prstGeom>
            </p:spPr>
          </p:pic>
          <p:sp>
            <p:nvSpPr>
              <p:cNvPr id="23" name="object 23"/>
              <p:cNvSpPr/>
              <p:nvPr/>
            </p:nvSpPr>
            <p:spPr>
              <a:xfrm>
                <a:off x="769747" y="5588977"/>
                <a:ext cx="455930" cy="594995"/>
              </a:xfrm>
              <a:custGeom>
                <a:avLst/>
                <a:gdLst/>
                <a:ahLst/>
                <a:cxnLst/>
                <a:rect l="l" t="t" r="r" b="b"/>
                <a:pathLst>
                  <a:path w="455930" h="594995">
                    <a:moveTo>
                      <a:pt x="450964" y="575627"/>
                    </a:moveTo>
                    <a:lnTo>
                      <a:pt x="450723" y="570585"/>
                    </a:lnTo>
                    <a:lnTo>
                      <a:pt x="450545" y="566674"/>
                    </a:lnTo>
                    <a:lnTo>
                      <a:pt x="449884" y="557720"/>
                    </a:lnTo>
                    <a:lnTo>
                      <a:pt x="448881" y="548805"/>
                    </a:lnTo>
                    <a:lnTo>
                      <a:pt x="447408" y="539978"/>
                    </a:lnTo>
                    <a:lnTo>
                      <a:pt x="433501" y="496125"/>
                    </a:lnTo>
                    <a:lnTo>
                      <a:pt x="425551" y="482371"/>
                    </a:lnTo>
                    <a:lnTo>
                      <a:pt x="425551" y="570585"/>
                    </a:lnTo>
                    <a:lnTo>
                      <a:pt x="31915" y="570585"/>
                    </a:lnTo>
                    <a:lnTo>
                      <a:pt x="40220" y="527786"/>
                    </a:lnTo>
                    <a:lnTo>
                      <a:pt x="56972" y="489699"/>
                    </a:lnTo>
                    <a:lnTo>
                      <a:pt x="82511" y="456641"/>
                    </a:lnTo>
                    <a:lnTo>
                      <a:pt x="117195" y="428967"/>
                    </a:lnTo>
                    <a:lnTo>
                      <a:pt x="158546" y="407962"/>
                    </a:lnTo>
                    <a:lnTo>
                      <a:pt x="200583" y="396709"/>
                    </a:lnTo>
                    <a:lnTo>
                      <a:pt x="243078" y="395274"/>
                    </a:lnTo>
                    <a:lnTo>
                      <a:pt x="285800" y="403694"/>
                    </a:lnTo>
                    <a:lnTo>
                      <a:pt x="328561" y="422008"/>
                    </a:lnTo>
                    <a:lnTo>
                      <a:pt x="367830" y="449745"/>
                    </a:lnTo>
                    <a:lnTo>
                      <a:pt x="396786" y="484035"/>
                    </a:lnTo>
                    <a:lnTo>
                      <a:pt x="415874" y="524459"/>
                    </a:lnTo>
                    <a:lnTo>
                      <a:pt x="425551" y="570585"/>
                    </a:lnTo>
                    <a:lnTo>
                      <a:pt x="425551" y="482371"/>
                    </a:lnTo>
                    <a:lnTo>
                      <a:pt x="411086" y="457339"/>
                    </a:lnTo>
                    <a:lnTo>
                      <a:pt x="381304" y="424446"/>
                    </a:lnTo>
                    <a:lnTo>
                      <a:pt x="345262" y="398233"/>
                    </a:lnTo>
                    <a:lnTo>
                      <a:pt x="338734" y="395274"/>
                    </a:lnTo>
                    <a:lnTo>
                      <a:pt x="304088" y="379539"/>
                    </a:lnTo>
                    <a:lnTo>
                      <a:pt x="258914" y="369138"/>
                    </a:lnTo>
                    <a:lnTo>
                      <a:pt x="210858" y="367868"/>
                    </a:lnTo>
                    <a:lnTo>
                      <a:pt x="163360" y="376364"/>
                    </a:lnTo>
                    <a:lnTo>
                      <a:pt x="120065" y="393928"/>
                    </a:lnTo>
                    <a:lnTo>
                      <a:pt x="82105" y="419417"/>
                    </a:lnTo>
                    <a:lnTo>
                      <a:pt x="50609" y="451675"/>
                    </a:lnTo>
                    <a:lnTo>
                      <a:pt x="26720" y="489534"/>
                    </a:lnTo>
                    <a:lnTo>
                      <a:pt x="11557" y="531837"/>
                    </a:lnTo>
                    <a:lnTo>
                      <a:pt x="6261" y="577418"/>
                    </a:lnTo>
                    <a:lnTo>
                      <a:pt x="7010" y="585571"/>
                    </a:lnTo>
                    <a:lnTo>
                      <a:pt x="7061" y="586117"/>
                    </a:lnTo>
                    <a:lnTo>
                      <a:pt x="9944" y="591477"/>
                    </a:lnTo>
                    <a:lnTo>
                      <a:pt x="15786" y="594233"/>
                    </a:lnTo>
                    <a:lnTo>
                      <a:pt x="16306" y="594233"/>
                    </a:lnTo>
                    <a:lnTo>
                      <a:pt x="24993" y="594944"/>
                    </a:lnTo>
                    <a:lnTo>
                      <a:pt x="431165" y="594944"/>
                    </a:lnTo>
                    <a:lnTo>
                      <a:pt x="441540" y="594233"/>
                    </a:lnTo>
                    <a:lnTo>
                      <a:pt x="447649" y="591477"/>
                    </a:lnTo>
                    <a:lnTo>
                      <a:pt x="450532" y="585571"/>
                    </a:lnTo>
                    <a:lnTo>
                      <a:pt x="450888" y="577418"/>
                    </a:lnTo>
                    <a:lnTo>
                      <a:pt x="450964" y="575627"/>
                    </a:lnTo>
                    <a:close/>
                  </a:path>
                  <a:path w="455930" h="594995">
                    <a:moveTo>
                      <a:pt x="455383" y="339394"/>
                    </a:moveTo>
                    <a:lnTo>
                      <a:pt x="455066" y="334060"/>
                    </a:lnTo>
                    <a:lnTo>
                      <a:pt x="454952" y="332066"/>
                    </a:lnTo>
                    <a:lnTo>
                      <a:pt x="454875" y="330809"/>
                    </a:lnTo>
                    <a:lnTo>
                      <a:pt x="454774" y="328980"/>
                    </a:lnTo>
                    <a:lnTo>
                      <a:pt x="454660" y="327101"/>
                    </a:lnTo>
                    <a:lnTo>
                      <a:pt x="454621" y="326478"/>
                    </a:lnTo>
                    <a:lnTo>
                      <a:pt x="454507" y="324535"/>
                    </a:lnTo>
                    <a:lnTo>
                      <a:pt x="452348" y="320395"/>
                    </a:lnTo>
                    <a:lnTo>
                      <a:pt x="447560" y="311188"/>
                    </a:lnTo>
                    <a:lnTo>
                      <a:pt x="435089" y="301193"/>
                    </a:lnTo>
                    <a:lnTo>
                      <a:pt x="431876" y="299542"/>
                    </a:lnTo>
                    <a:lnTo>
                      <a:pt x="430657" y="299262"/>
                    </a:lnTo>
                    <a:lnTo>
                      <a:pt x="430657" y="341312"/>
                    </a:lnTo>
                    <a:lnTo>
                      <a:pt x="424167" y="347497"/>
                    </a:lnTo>
                    <a:lnTo>
                      <a:pt x="408736" y="347497"/>
                    </a:lnTo>
                    <a:lnTo>
                      <a:pt x="402450" y="341858"/>
                    </a:lnTo>
                    <a:lnTo>
                      <a:pt x="402323" y="338035"/>
                    </a:lnTo>
                    <a:lnTo>
                      <a:pt x="402196" y="334060"/>
                    </a:lnTo>
                    <a:lnTo>
                      <a:pt x="402094" y="330809"/>
                    </a:lnTo>
                    <a:lnTo>
                      <a:pt x="401980" y="327101"/>
                    </a:lnTo>
                    <a:lnTo>
                      <a:pt x="407962" y="320979"/>
                    </a:lnTo>
                    <a:lnTo>
                      <a:pt x="423735" y="320395"/>
                    </a:lnTo>
                    <a:lnTo>
                      <a:pt x="430517" y="326478"/>
                    </a:lnTo>
                    <a:lnTo>
                      <a:pt x="430542" y="328980"/>
                    </a:lnTo>
                    <a:lnTo>
                      <a:pt x="430657" y="341312"/>
                    </a:lnTo>
                    <a:lnTo>
                      <a:pt x="430657" y="299262"/>
                    </a:lnTo>
                    <a:lnTo>
                      <a:pt x="428713" y="298792"/>
                    </a:lnTo>
                    <a:lnTo>
                      <a:pt x="428840" y="252463"/>
                    </a:lnTo>
                    <a:lnTo>
                      <a:pt x="428967" y="133477"/>
                    </a:lnTo>
                    <a:lnTo>
                      <a:pt x="428967" y="130530"/>
                    </a:lnTo>
                    <a:lnTo>
                      <a:pt x="428980" y="121602"/>
                    </a:lnTo>
                    <a:lnTo>
                      <a:pt x="430098" y="119100"/>
                    </a:lnTo>
                    <a:lnTo>
                      <a:pt x="431584" y="117995"/>
                    </a:lnTo>
                    <a:lnTo>
                      <a:pt x="438378" y="111023"/>
                    </a:lnTo>
                    <a:lnTo>
                      <a:pt x="440169" y="104216"/>
                    </a:lnTo>
                    <a:lnTo>
                      <a:pt x="439318" y="102400"/>
                    </a:lnTo>
                    <a:lnTo>
                      <a:pt x="437019" y="97815"/>
                    </a:lnTo>
                    <a:lnTo>
                      <a:pt x="429006" y="92494"/>
                    </a:lnTo>
                    <a:lnTo>
                      <a:pt x="398297" y="78663"/>
                    </a:lnTo>
                    <a:lnTo>
                      <a:pt x="398297" y="105867"/>
                    </a:lnTo>
                    <a:lnTo>
                      <a:pt x="335940" y="133477"/>
                    </a:lnTo>
                    <a:lnTo>
                      <a:pt x="335915" y="112153"/>
                    </a:lnTo>
                    <a:lnTo>
                      <a:pt x="335902" y="102400"/>
                    </a:lnTo>
                    <a:lnTo>
                      <a:pt x="332257" y="97815"/>
                    </a:lnTo>
                    <a:lnTo>
                      <a:pt x="332955" y="97815"/>
                    </a:lnTo>
                    <a:lnTo>
                      <a:pt x="321779" y="96278"/>
                    </a:lnTo>
                    <a:lnTo>
                      <a:pt x="310984" y="94945"/>
                    </a:lnTo>
                    <a:lnTo>
                      <a:pt x="310984" y="118554"/>
                    </a:lnTo>
                    <a:lnTo>
                      <a:pt x="310349" y="118554"/>
                    </a:lnTo>
                    <a:lnTo>
                      <a:pt x="310349" y="198043"/>
                    </a:lnTo>
                    <a:lnTo>
                      <a:pt x="309791" y="204711"/>
                    </a:lnTo>
                    <a:lnTo>
                      <a:pt x="309676" y="206133"/>
                    </a:lnTo>
                    <a:lnTo>
                      <a:pt x="309257" y="215049"/>
                    </a:lnTo>
                    <a:lnTo>
                      <a:pt x="309219" y="248539"/>
                    </a:lnTo>
                    <a:lnTo>
                      <a:pt x="309092" y="251383"/>
                    </a:lnTo>
                    <a:lnTo>
                      <a:pt x="302590" y="279565"/>
                    </a:lnTo>
                    <a:lnTo>
                      <a:pt x="286270" y="303974"/>
                    </a:lnTo>
                    <a:lnTo>
                      <a:pt x="262470" y="321830"/>
                    </a:lnTo>
                    <a:lnTo>
                      <a:pt x="233476" y="330809"/>
                    </a:lnTo>
                    <a:lnTo>
                      <a:pt x="201460" y="329425"/>
                    </a:lnTo>
                    <a:lnTo>
                      <a:pt x="150037" y="298792"/>
                    </a:lnTo>
                    <a:lnTo>
                      <a:pt x="133070" y="263207"/>
                    </a:lnTo>
                    <a:lnTo>
                      <a:pt x="133019" y="262978"/>
                    </a:lnTo>
                    <a:lnTo>
                      <a:pt x="131521" y="256400"/>
                    </a:lnTo>
                    <a:lnTo>
                      <a:pt x="130479" y="240271"/>
                    </a:lnTo>
                    <a:lnTo>
                      <a:pt x="130581" y="215049"/>
                    </a:lnTo>
                    <a:lnTo>
                      <a:pt x="130530" y="196799"/>
                    </a:lnTo>
                    <a:lnTo>
                      <a:pt x="129781" y="196799"/>
                    </a:lnTo>
                    <a:lnTo>
                      <a:pt x="157467" y="193916"/>
                    </a:lnTo>
                    <a:lnTo>
                      <a:pt x="169075" y="192824"/>
                    </a:lnTo>
                    <a:lnTo>
                      <a:pt x="168300" y="192824"/>
                    </a:lnTo>
                    <a:lnTo>
                      <a:pt x="183807" y="191846"/>
                    </a:lnTo>
                    <a:lnTo>
                      <a:pt x="193586" y="191579"/>
                    </a:lnTo>
                    <a:lnTo>
                      <a:pt x="212953" y="191058"/>
                    </a:lnTo>
                    <a:lnTo>
                      <a:pt x="256565" y="191376"/>
                    </a:lnTo>
                    <a:lnTo>
                      <a:pt x="244170" y="191376"/>
                    </a:lnTo>
                    <a:lnTo>
                      <a:pt x="272097" y="192824"/>
                    </a:lnTo>
                    <a:lnTo>
                      <a:pt x="271627" y="192824"/>
                    </a:lnTo>
                    <a:lnTo>
                      <a:pt x="300202" y="195834"/>
                    </a:lnTo>
                    <a:lnTo>
                      <a:pt x="307365" y="196799"/>
                    </a:lnTo>
                    <a:lnTo>
                      <a:pt x="310349" y="198043"/>
                    </a:lnTo>
                    <a:lnTo>
                      <a:pt x="310349" y="118554"/>
                    </a:lnTo>
                    <a:lnTo>
                      <a:pt x="310159" y="118554"/>
                    </a:lnTo>
                    <a:lnTo>
                      <a:pt x="310159" y="172351"/>
                    </a:lnTo>
                    <a:lnTo>
                      <a:pt x="265366" y="167970"/>
                    </a:lnTo>
                    <a:lnTo>
                      <a:pt x="220662" y="166408"/>
                    </a:lnTo>
                    <a:lnTo>
                      <a:pt x="171983" y="167970"/>
                    </a:lnTo>
                    <a:lnTo>
                      <a:pt x="174701" y="167970"/>
                    </a:lnTo>
                    <a:lnTo>
                      <a:pt x="131076" y="172440"/>
                    </a:lnTo>
                    <a:lnTo>
                      <a:pt x="131076" y="134327"/>
                    </a:lnTo>
                    <a:lnTo>
                      <a:pt x="131076" y="118554"/>
                    </a:lnTo>
                    <a:lnTo>
                      <a:pt x="175602" y="113830"/>
                    </a:lnTo>
                    <a:lnTo>
                      <a:pt x="220268" y="112153"/>
                    </a:lnTo>
                    <a:lnTo>
                      <a:pt x="265099" y="113652"/>
                    </a:lnTo>
                    <a:lnTo>
                      <a:pt x="310984" y="118554"/>
                    </a:lnTo>
                    <a:lnTo>
                      <a:pt x="310984" y="94945"/>
                    </a:lnTo>
                    <a:lnTo>
                      <a:pt x="291274" y="92494"/>
                    </a:lnTo>
                    <a:lnTo>
                      <a:pt x="260705" y="89738"/>
                    </a:lnTo>
                    <a:lnTo>
                      <a:pt x="230035" y="88493"/>
                    </a:lnTo>
                    <a:lnTo>
                      <a:pt x="199275" y="89242"/>
                    </a:lnTo>
                    <a:lnTo>
                      <a:pt x="179641" y="90652"/>
                    </a:lnTo>
                    <a:lnTo>
                      <a:pt x="158242" y="92494"/>
                    </a:lnTo>
                    <a:lnTo>
                      <a:pt x="158394" y="92494"/>
                    </a:lnTo>
                    <a:lnTo>
                      <a:pt x="109308" y="97142"/>
                    </a:lnTo>
                    <a:lnTo>
                      <a:pt x="105295" y="101688"/>
                    </a:lnTo>
                    <a:lnTo>
                      <a:pt x="105194" y="134327"/>
                    </a:lnTo>
                    <a:lnTo>
                      <a:pt x="42113" y="106692"/>
                    </a:lnTo>
                    <a:lnTo>
                      <a:pt x="44894" y="105156"/>
                    </a:lnTo>
                    <a:lnTo>
                      <a:pt x="46367" y="104216"/>
                    </a:lnTo>
                    <a:lnTo>
                      <a:pt x="217919" y="26555"/>
                    </a:lnTo>
                    <a:lnTo>
                      <a:pt x="222072" y="26136"/>
                    </a:lnTo>
                    <a:lnTo>
                      <a:pt x="396024" y="104216"/>
                    </a:lnTo>
                    <a:lnTo>
                      <a:pt x="396608" y="104736"/>
                    </a:lnTo>
                    <a:lnTo>
                      <a:pt x="398297" y="105867"/>
                    </a:lnTo>
                    <a:lnTo>
                      <a:pt x="398297" y="78663"/>
                    </a:lnTo>
                    <a:lnTo>
                      <a:pt x="281724" y="26136"/>
                    </a:lnTo>
                    <a:lnTo>
                      <a:pt x="223862" y="0"/>
                    </a:lnTo>
                    <a:lnTo>
                      <a:pt x="217411" y="0"/>
                    </a:lnTo>
                    <a:lnTo>
                      <a:pt x="5143" y="95211"/>
                    </a:lnTo>
                    <a:lnTo>
                      <a:pt x="0" y="98539"/>
                    </a:lnTo>
                    <a:lnTo>
                      <a:pt x="381" y="111023"/>
                    </a:lnTo>
                    <a:lnTo>
                      <a:pt x="444" y="113106"/>
                    </a:lnTo>
                    <a:lnTo>
                      <a:pt x="5092" y="116916"/>
                    </a:lnTo>
                    <a:lnTo>
                      <a:pt x="78828" y="149148"/>
                    </a:lnTo>
                    <a:lnTo>
                      <a:pt x="93205" y="154813"/>
                    </a:lnTo>
                    <a:lnTo>
                      <a:pt x="99580" y="158191"/>
                    </a:lnTo>
                    <a:lnTo>
                      <a:pt x="104013" y="162610"/>
                    </a:lnTo>
                    <a:lnTo>
                      <a:pt x="105879" y="168592"/>
                    </a:lnTo>
                    <a:lnTo>
                      <a:pt x="105829" y="175704"/>
                    </a:lnTo>
                    <a:lnTo>
                      <a:pt x="104940" y="183476"/>
                    </a:lnTo>
                    <a:lnTo>
                      <a:pt x="104940" y="215049"/>
                    </a:lnTo>
                    <a:lnTo>
                      <a:pt x="104940" y="262483"/>
                    </a:lnTo>
                    <a:lnTo>
                      <a:pt x="98336" y="262483"/>
                    </a:lnTo>
                    <a:lnTo>
                      <a:pt x="91554" y="262978"/>
                    </a:lnTo>
                    <a:lnTo>
                      <a:pt x="85242" y="261924"/>
                    </a:lnTo>
                    <a:lnTo>
                      <a:pt x="80060" y="257302"/>
                    </a:lnTo>
                    <a:lnTo>
                      <a:pt x="76187" y="248539"/>
                    </a:lnTo>
                    <a:lnTo>
                      <a:pt x="75184" y="240271"/>
                    </a:lnTo>
                    <a:lnTo>
                      <a:pt x="75082" y="239496"/>
                    </a:lnTo>
                    <a:lnTo>
                      <a:pt x="76454" y="230403"/>
                    </a:lnTo>
                    <a:lnTo>
                      <a:pt x="80010" y="221462"/>
                    </a:lnTo>
                    <a:lnTo>
                      <a:pt x="84848" y="216382"/>
                    </a:lnTo>
                    <a:lnTo>
                      <a:pt x="91008" y="215049"/>
                    </a:lnTo>
                    <a:lnTo>
                      <a:pt x="97904" y="215290"/>
                    </a:lnTo>
                    <a:lnTo>
                      <a:pt x="102781" y="215049"/>
                    </a:lnTo>
                    <a:lnTo>
                      <a:pt x="104940" y="215049"/>
                    </a:lnTo>
                    <a:lnTo>
                      <a:pt x="104940" y="183476"/>
                    </a:lnTo>
                    <a:lnTo>
                      <a:pt x="104292" y="191058"/>
                    </a:lnTo>
                    <a:lnTo>
                      <a:pt x="104267" y="191376"/>
                    </a:lnTo>
                    <a:lnTo>
                      <a:pt x="100368" y="191376"/>
                    </a:lnTo>
                    <a:lnTo>
                      <a:pt x="96964" y="191579"/>
                    </a:lnTo>
                    <a:lnTo>
                      <a:pt x="94132" y="191376"/>
                    </a:lnTo>
                    <a:lnTo>
                      <a:pt x="93230" y="191376"/>
                    </a:lnTo>
                    <a:lnTo>
                      <a:pt x="54165" y="219176"/>
                    </a:lnTo>
                    <a:lnTo>
                      <a:pt x="51676" y="239496"/>
                    </a:lnTo>
                    <a:lnTo>
                      <a:pt x="51600" y="244627"/>
                    </a:lnTo>
                    <a:lnTo>
                      <a:pt x="52057" y="250939"/>
                    </a:lnTo>
                    <a:lnTo>
                      <a:pt x="52082" y="251383"/>
                    </a:lnTo>
                    <a:lnTo>
                      <a:pt x="52209" y="253085"/>
                    </a:lnTo>
                    <a:lnTo>
                      <a:pt x="56400" y="267119"/>
                    </a:lnTo>
                    <a:lnTo>
                      <a:pt x="56464" y="267335"/>
                    </a:lnTo>
                    <a:lnTo>
                      <a:pt x="65087" y="277799"/>
                    </a:lnTo>
                    <a:lnTo>
                      <a:pt x="77495" y="284251"/>
                    </a:lnTo>
                    <a:lnTo>
                      <a:pt x="93218" y="286499"/>
                    </a:lnTo>
                    <a:lnTo>
                      <a:pt x="96812" y="286499"/>
                    </a:lnTo>
                    <a:lnTo>
                      <a:pt x="100545" y="286842"/>
                    </a:lnTo>
                    <a:lnTo>
                      <a:pt x="110769" y="285635"/>
                    </a:lnTo>
                    <a:lnTo>
                      <a:pt x="114096" y="287921"/>
                    </a:lnTo>
                    <a:lnTo>
                      <a:pt x="117297" y="293827"/>
                    </a:lnTo>
                    <a:lnTo>
                      <a:pt x="135026" y="319112"/>
                    </a:lnTo>
                    <a:lnTo>
                      <a:pt x="157365" y="338035"/>
                    </a:lnTo>
                    <a:lnTo>
                      <a:pt x="184238" y="350266"/>
                    </a:lnTo>
                    <a:lnTo>
                      <a:pt x="215557" y="355485"/>
                    </a:lnTo>
                    <a:lnTo>
                      <a:pt x="245745" y="353504"/>
                    </a:lnTo>
                    <a:lnTo>
                      <a:pt x="272669" y="344627"/>
                    </a:lnTo>
                    <a:lnTo>
                      <a:pt x="293154" y="330809"/>
                    </a:lnTo>
                    <a:lnTo>
                      <a:pt x="295884" y="328980"/>
                    </a:lnTo>
                    <a:lnTo>
                      <a:pt x="314921" y="306717"/>
                    </a:lnTo>
                    <a:lnTo>
                      <a:pt x="321754" y="298297"/>
                    </a:lnTo>
                    <a:lnTo>
                      <a:pt x="329222" y="293077"/>
                    </a:lnTo>
                    <a:lnTo>
                      <a:pt x="337896" y="290576"/>
                    </a:lnTo>
                    <a:lnTo>
                      <a:pt x="348373" y="290296"/>
                    </a:lnTo>
                    <a:lnTo>
                      <a:pt x="361696" y="289039"/>
                    </a:lnTo>
                    <a:lnTo>
                      <a:pt x="372668" y="283819"/>
                    </a:lnTo>
                    <a:lnTo>
                      <a:pt x="381050" y="275082"/>
                    </a:lnTo>
                    <a:lnTo>
                      <a:pt x="384695" y="267335"/>
                    </a:lnTo>
                    <a:lnTo>
                      <a:pt x="384797" y="267119"/>
                    </a:lnTo>
                    <a:lnTo>
                      <a:pt x="386638" y="263207"/>
                    </a:lnTo>
                    <a:lnTo>
                      <a:pt x="388848" y="253492"/>
                    </a:lnTo>
                    <a:lnTo>
                      <a:pt x="389445" y="244627"/>
                    </a:lnTo>
                    <a:lnTo>
                      <a:pt x="389496" y="243459"/>
                    </a:lnTo>
                    <a:lnTo>
                      <a:pt x="388708" y="234429"/>
                    </a:lnTo>
                    <a:lnTo>
                      <a:pt x="388658" y="233857"/>
                    </a:lnTo>
                    <a:lnTo>
                      <a:pt x="386384" y="224116"/>
                    </a:lnTo>
                    <a:lnTo>
                      <a:pt x="384263" y="219570"/>
                    </a:lnTo>
                    <a:lnTo>
                      <a:pt x="384187" y="219392"/>
                    </a:lnTo>
                    <a:lnTo>
                      <a:pt x="380606" y="211734"/>
                    </a:lnTo>
                    <a:lnTo>
                      <a:pt x="371970" y="202857"/>
                    </a:lnTo>
                    <a:lnTo>
                      <a:pt x="365213" y="199694"/>
                    </a:lnTo>
                    <a:lnTo>
                      <a:pt x="365213" y="243459"/>
                    </a:lnTo>
                    <a:lnTo>
                      <a:pt x="364109" y="252463"/>
                    </a:lnTo>
                    <a:lnTo>
                      <a:pt x="360337" y="261200"/>
                    </a:lnTo>
                    <a:lnTo>
                      <a:pt x="354876" y="266115"/>
                    </a:lnTo>
                    <a:lnTo>
                      <a:pt x="348259" y="267119"/>
                    </a:lnTo>
                    <a:lnTo>
                      <a:pt x="341972" y="266560"/>
                    </a:lnTo>
                    <a:lnTo>
                      <a:pt x="334619" y="266560"/>
                    </a:lnTo>
                    <a:lnTo>
                      <a:pt x="334619" y="219392"/>
                    </a:lnTo>
                    <a:lnTo>
                      <a:pt x="341896" y="219570"/>
                    </a:lnTo>
                    <a:lnTo>
                      <a:pt x="346938" y="219392"/>
                    </a:lnTo>
                    <a:lnTo>
                      <a:pt x="349173" y="219392"/>
                    </a:lnTo>
                    <a:lnTo>
                      <a:pt x="355053" y="220662"/>
                    </a:lnTo>
                    <a:lnTo>
                      <a:pt x="360006" y="225564"/>
                    </a:lnTo>
                    <a:lnTo>
                      <a:pt x="363791" y="234429"/>
                    </a:lnTo>
                    <a:lnTo>
                      <a:pt x="365213" y="243459"/>
                    </a:lnTo>
                    <a:lnTo>
                      <a:pt x="365213" y="199694"/>
                    </a:lnTo>
                    <a:lnTo>
                      <a:pt x="360553" y="197497"/>
                    </a:lnTo>
                    <a:lnTo>
                      <a:pt x="346405" y="195681"/>
                    </a:lnTo>
                    <a:lnTo>
                      <a:pt x="335648" y="195681"/>
                    </a:lnTo>
                    <a:lnTo>
                      <a:pt x="335648" y="191058"/>
                    </a:lnTo>
                    <a:lnTo>
                      <a:pt x="350075" y="153682"/>
                    </a:lnTo>
                    <a:lnTo>
                      <a:pt x="396328" y="133477"/>
                    </a:lnTo>
                    <a:lnTo>
                      <a:pt x="403212" y="130530"/>
                    </a:lnTo>
                    <a:lnTo>
                      <a:pt x="403402" y="132727"/>
                    </a:lnTo>
                    <a:lnTo>
                      <a:pt x="403517" y="133477"/>
                    </a:lnTo>
                    <a:lnTo>
                      <a:pt x="403631" y="248539"/>
                    </a:lnTo>
                    <a:lnTo>
                      <a:pt x="403758" y="297599"/>
                    </a:lnTo>
                    <a:lnTo>
                      <a:pt x="401523" y="299237"/>
                    </a:lnTo>
                    <a:lnTo>
                      <a:pt x="397764" y="301193"/>
                    </a:lnTo>
                    <a:lnTo>
                      <a:pt x="382778" y="314604"/>
                    </a:lnTo>
                    <a:lnTo>
                      <a:pt x="376986" y="332066"/>
                    </a:lnTo>
                    <a:lnTo>
                      <a:pt x="380580" y="349973"/>
                    </a:lnTo>
                    <a:lnTo>
                      <a:pt x="393776" y="364718"/>
                    </a:lnTo>
                    <a:lnTo>
                      <a:pt x="408622" y="370738"/>
                    </a:lnTo>
                    <a:lnTo>
                      <a:pt x="424091" y="370738"/>
                    </a:lnTo>
                    <a:lnTo>
                      <a:pt x="438531" y="364985"/>
                    </a:lnTo>
                    <a:lnTo>
                      <a:pt x="449707" y="353949"/>
                    </a:lnTo>
                    <a:lnTo>
                      <a:pt x="452221" y="347497"/>
                    </a:lnTo>
                    <a:lnTo>
                      <a:pt x="455383" y="339394"/>
                    </a:lnTo>
                    <a:close/>
                  </a:path>
                </a:pathLst>
              </a:custGeom>
              <a:solidFill>
                <a:srgbClr val="8796F0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</p:grp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09570" y="1556792"/>
              <a:ext cx="555614" cy="45188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92962" y="4327729"/>
              <a:ext cx="523974" cy="541519"/>
            </a:xfrm>
            <a:prstGeom prst="rect">
              <a:avLst/>
            </a:prstGeom>
          </p:spPr>
        </p:pic>
        <p:pic>
          <p:nvPicPr>
            <p:cNvPr id="32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01471" y="764704"/>
              <a:ext cx="555568" cy="439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48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31368" y="5495257"/>
            <a:ext cx="151071" cy="15106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448420" y="2668685"/>
            <a:ext cx="8228036" cy="1239331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0" indent="450000" algn="just">
              <a:spcBef>
                <a:spcPts val="0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sz="14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</a:t>
            </a:r>
            <a:r>
              <a:rPr sz="14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АТЛАСОМ</a:t>
            </a:r>
          </a:p>
          <a:p>
            <a:pPr marL="0" marR="3258" indent="450000" algn="just">
              <a:spcBef>
                <a:spcPts val="0"/>
              </a:spcBef>
            </a:pP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актуальный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описанием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популярных</a:t>
            </a:r>
            <a:r>
              <a:rPr sz="1100" spc="1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профессий,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специальностей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должностей,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востребованных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работодателей;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хорошую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выбранной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профессии;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заработной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платы.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профессиональных,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надпрофессиональных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(«мягкие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навыки»),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</a:pPr>
            <a:r>
              <a:rPr sz="11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свое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отрасли</a:t>
            </a:r>
            <a:r>
              <a:rPr sz="1100" spc="-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538833" y="6547598"/>
            <a:ext cx="3458729" cy="16290"/>
            <a:chOff x="2167275" y="10209403"/>
            <a:chExt cx="5393055" cy="25400"/>
          </a:xfrm>
        </p:grpSpPr>
        <p:sp>
          <p:nvSpPr>
            <p:cNvPr id="17" name="object 17"/>
            <p:cNvSpPr/>
            <p:nvPr/>
          </p:nvSpPr>
          <p:spPr>
            <a:xfrm>
              <a:off x="2167275" y="10222103"/>
              <a:ext cx="5342255" cy="0"/>
            </a:xfrm>
            <a:custGeom>
              <a:avLst/>
              <a:gdLst/>
              <a:ahLst/>
              <a:cxnLst/>
              <a:rect l="l" t="t" r="r" b="b"/>
              <a:pathLst>
                <a:path w="5342255">
                  <a:moveTo>
                    <a:pt x="0" y="0"/>
                  </a:moveTo>
                  <a:lnTo>
                    <a:pt x="5342140" y="0"/>
                  </a:lnTo>
                </a:path>
              </a:pathLst>
            </a:custGeom>
            <a:ln w="25400">
              <a:solidFill>
                <a:srgbClr val="40BAC2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" name="object 18"/>
            <p:cNvSpPr/>
            <p:nvPr/>
          </p:nvSpPr>
          <p:spPr>
            <a:xfrm>
              <a:off x="7534606" y="102094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9" name="object 19"/>
          <p:cNvSpPr/>
          <p:nvPr/>
        </p:nvSpPr>
        <p:spPr>
          <a:xfrm>
            <a:off x="3482091" y="6547598"/>
            <a:ext cx="16290" cy="1629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40BAC2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44" name="Группа 43"/>
          <p:cNvGrpSpPr/>
          <p:nvPr/>
        </p:nvGrpSpPr>
        <p:grpSpPr>
          <a:xfrm>
            <a:off x="410662" y="681531"/>
            <a:ext cx="3659385" cy="1068698"/>
            <a:chOff x="2442986" y="813537"/>
            <a:chExt cx="2030166" cy="1068698"/>
          </a:xfrm>
        </p:grpSpPr>
        <p:sp>
          <p:nvSpPr>
            <p:cNvPr id="13" name="object 13"/>
            <p:cNvSpPr txBox="1"/>
            <p:nvPr/>
          </p:nvSpPr>
          <p:spPr>
            <a:xfrm>
              <a:off x="2644801" y="873737"/>
              <a:ext cx="1828351" cy="1008498"/>
            </a:xfrm>
            <a:prstGeom prst="rect">
              <a:avLst/>
            </a:prstGeom>
          </p:spPr>
          <p:txBody>
            <a:bodyPr vert="horz" wrap="square" lIns="0" tIns="8145" rIns="0" bIns="0" rtlCol="0">
              <a:spAutoFit/>
            </a:bodyPr>
            <a:lstStyle/>
            <a:p>
              <a:r>
                <a:rPr sz="10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Целенаправленность</a:t>
              </a:r>
              <a:endParaRPr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3258" algn="just"/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Профессиональная</a:t>
              </a:r>
              <a:r>
                <a:rPr sz="1100" spc="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деятельность </a:t>
              </a:r>
              <a:r>
                <a:rPr sz="1100" spc="-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является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механизмом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социализации,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неотъемлемой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частью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развития</a:t>
              </a:r>
              <a:r>
                <a:rPr sz="1100" spc="-2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личности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посредством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становления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ценностных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ориентаций.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Необходимо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как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можно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раньше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формировать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22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будущей</a:t>
              </a:r>
              <a:r>
                <a:rPr lang="ru-RU" sz="1100" spc="-6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профессии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" name="object 22"/>
            <p:cNvGrpSpPr/>
            <p:nvPr/>
          </p:nvGrpSpPr>
          <p:grpSpPr>
            <a:xfrm>
              <a:off x="2442986" y="813537"/>
              <a:ext cx="2015047" cy="61494"/>
              <a:chOff x="458565" y="1268514"/>
              <a:chExt cx="3141980" cy="95885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550365" y="1316268"/>
                <a:ext cx="30499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3049904">
                    <a:moveTo>
                      <a:pt x="0" y="0"/>
                    </a:moveTo>
                    <a:lnTo>
                      <a:pt x="3049638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24" name="object 24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58565" y="1268514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46" name="Группа 45"/>
          <p:cNvGrpSpPr/>
          <p:nvPr/>
        </p:nvGrpSpPr>
        <p:grpSpPr>
          <a:xfrm>
            <a:off x="4655877" y="656349"/>
            <a:ext cx="3987018" cy="914810"/>
            <a:chOff x="4689438" y="813537"/>
            <a:chExt cx="2015047" cy="914810"/>
          </a:xfrm>
        </p:grpSpPr>
        <p:sp>
          <p:nvSpPr>
            <p:cNvPr id="15" name="object 15"/>
            <p:cNvSpPr txBox="1"/>
            <p:nvPr/>
          </p:nvSpPr>
          <p:spPr>
            <a:xfrm>
              <a:off x="4826952" y="873737"/>
              <a:ext cx="1797137" cy="854610"/>
            </a:xfrm>
            <a:prstGeom prst="rect">
              <a:avLst/>
            </a:prstGeom>
          </p:spPr>
          <p:txBody>
            <a:bodyPr vert="horz" wrap="square" lIns="0" tIns="8145" rIns="0" bIns="0" rtlCol="0">
              <a:spAutoFit/>
            </a:bodyPr>
            <a:lstStyle/>
            <a:p>
              <a:pPr algn="just"/>
              <a:r>
                <a:rPr sz="1100" b="1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Стратегические</a:t>
              </a:r>
              <a:r>
                <a:rPr sz="1100" b="1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цели</a:t>
              </a:r>
              <a:r>
                <a:rPr sz="1100" b="1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развития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3258" algn="just"/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Атлас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учитывает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стратегическую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повестку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субъектов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Российской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Федерации: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7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любые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изменения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должны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ориентироваться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качества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получаемых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услуг,</a:t>
              </a:r>
              <a:r>
                <a:rPr sz="1100" spc="-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улучшение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доступности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инфраструктуры.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object 25"/>
            <p:cNvGrpSpPr/>
            <p:nvPr/>
          </p:nvGrpSpPr>
          <p:grpSpPr>
            <a:xfrm>
              <a:off x="4689438" y="813537"/>
              <a:ext cx="2015047" cy="61494"/>
              <a:chOff x="3961366" y="1268514"/>
              <a:chExt cx="3141980" cy="95885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4053167" y="1316268"/>
                <a:ext cx="30499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3049904">
                    <a:moveTo>
                      <a:pt x="0" y="0"/>
                    </a:moveTo>
                    <a:lnTo>
                      <a:pt x="3049638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pPr algn="just"/>
                <a:endParaRPr sz="1154"/>
              </a:p>
            </p:txBody>
          </p:sp>
          <p:pic>
            <p:nvPicPr>
              <p:cNvPr id="27" name="object 27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61366" y="1268514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50" name="Группа 49"/>
          <p:cNvGrpSpPr/>
          <p:nvPr/>
        </p:nvGrpSpPr>
        <p:grpSpPr>
          <a:xfrm>
            <a:off x="4690157" y="1742800"/>
            <a:ext cx="3985950" cy="701376"/>
            <a:chOff x="4690157" y="1742800"/>
            <a:chExt cx="3985950" cy="701376"/>
          </a:xfrm>
        </p:grpSpPr>
        <p:sp>
          <p:nvSpPr>
            <p:cNvPr id="7" name="object 7"/>
            <p:cNvSpPr txBox="1"/>
            <p:nvPr/>
          </p:nvSpPr>
          <p:spPr>
            <a:xfrm>
              <a:off x="4961526" y="1912357"/>
              <a:ext cx="3714581" cy="531819"/>
            </a:xfrm>
            <a:prstGeom prst="rect">
              <a:avLst/>
            </a:prstGeom>
          </p:spPr>
          <p:txBody>
            <a:bodyPr vert="horz" wrap="square" lIns="0" tIns="27693" rIns="0" bIns="0" rtlCol="0">
              <a:spAutoFit/>
            </a:bodyPr>
            <a:lstStyle/>
            <a:p>
              <a:pPr marL="8145" marR="126240">
                <a:lnSpc>
                  <a:spcPts val="770"/>
                </a:lnSpc>
                <a:spcBef>
                  <a:spcPts val="218"/>
                </a:spcBef>
              </a:pPr>
              <a:r>
                <a:rPr sz="1100" b="1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Коммуникационная</a:t>
              </a:r>
              <a:r>
                <a:rPr sz="1100" b="1" spc="2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функция 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Атласа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8145" marR="3258">
                <a:lnSpc>
                  <a:spcPct val="91700"/>
                </a:lnSpc>
                <a:spcBef>
                  <a:spcPts val="693"/>
                </a:spcBef>
              </a:pPr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Атлас</a:t>
              </a:r>
              <a:r>
                <a:rPr sz="1100" spc="-3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ориентирован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sz="1100" spc="-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уникальность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регионов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реализуемых</a:t>
              </a:r>
              <a:r>
                <a:rPr sz="11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видов </a:t>
              </a:r>
              <a:r>
                <a:rPr sz="1100" spc="-1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деятельности.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" name="object 28"/>
            <p:cNvGrpSpPr/>
            <p:nvPr/>
          </p:nvGrpSpPr>
          <p:grpSpPr>
            <a:xfrm>
              <a:off x="4690157" y="1742800"/>
              <a:ext cx="3953109" cy="182918"/>
              <a:chOff x="3961366" y="2856949"/>
              <a:chExt cx="3141980" cy="95885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4053167" y="2904703"/>
                <a:ext cx="30499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3049904">
                    <a:moveTo>
                      <a:pt x="0" y="0"/>
                    </a:moveTo>
                    <a:lnTo>
                      <a:pt x="3049638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30" name="object 30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61366" y="2856949"/>
                <a:ext cx="95503" cy="95503"/>
              </a:xfrm>
              <a:prstGeom prst="rect">
                <a:avLst/>
              </a:prstGeom>
            </p:spPr>
          </p:pic>
        </p:grpSp>
      </p:grpSp>
      <p:grpSp>
        <p:nvGrpSpPr>
          <p:cNvPr id="45" name="Группа 44"/>
          <p:cNvGrpSpPr/>
          <p:nvPr/>
        </p:nvGrpSpPr>
        <p:grpSpPr>
          <a:xfrm>
            <a:off x="437674" y="1767281"/>
            <a:ext cx="3702278" cy="765492"/>
            <a:chOff x="2443263" y="1832248"/>
            <a:chExt cx="2015047" cy="765492"/>
          </a:xfrm>
        </p:grpSpPr>
        <p:sp>
          <p:nvSpPr>
            <p:cNvPr id="14" name="object 14"/>
            <p:cNvSpPr txBox="1"/>
            <p:nvPr/>
          </p:nvSpPr>
          <p:spPr>
            <a:xfrm>
              <a:off x="2643143" y="1912407"/>
              <a:ext cx="1631617" cy="685333"/>
            </a:xfrm>
            <a:prstGeom prst="rect">
              <a:avLst/>
            </a:prstGeom>
          </p:spPr>
          <p:txBody>
            <a:bodyPr vert="horz" wrap="square" lIns="0" tIns="8145" rIns="0" bIns="0" rtlCol="0">
              <a:spAutoFit/>
            </a:bodyPr>
            <a:lstStyle/>
            <a:p>
              <a:pPr algn="just"/>
              <a:r>
                <a:rPr sz="1100" b="1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Позиционирование</a:t>
              </a:r>
              <a:r>
                <a:rPr sz="1100" b="1" spc="2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b="1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субъекта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3258" algn="just"/>
              <a:r>
                <a:rPr sz="11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Атлас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формирует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7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имидж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субъектов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Российской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3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Федерации,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5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участвует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2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sz="1100" spc="-5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позиционировании</a:t>
              </a:r>
              <a:r>
                <a:rPr sz="1100" spc="-13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48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регионов</a:t>
              </a:r>
              <a:r>
                <a:rPr sz="1100" spc="-1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1100" spc="-1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sz="1100" spc="-6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жителей.</a:t>
              </a:r>
              <a:endParaRPr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object 31"/>
            <p:cNvGrpSpPr/>
            <p:nvPr/>
          </p:nvGrpSpPr>
          <p:grpSpPr>
            <a:xfrm>
              <a:off x="2443263" y="1832248"/>
              <a:ext cx="2015047" cy="61494"/>
              <a:chOff x="458998" y="2856949"/>
              <a:chExt cx="3141980" cy="95885"/>
            </a:xfrm>
          </p:grpSpPr>
          <p:sp>
            <p:nvSpPr>
              <p:cNvPr id="32" name="object 32"/>
              <p:cNvSpPr/>
              <p:nvPr/>
            </p:nvSpPr>
            <p:spPr>
              <a:xfrm>
                <a:off x="550800" y="2904703"/>
                <a:ext cx="30499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3049904">
                    <a:moveTo>
                      <a:pt x="0" y="0"/>
                    </a:moveTo>
                    <a:lnTo>
                      <a:pt x="3049638" y="0"/>
                    </a:lnTo>
                  </a:path>
                </a:pathLst>
              </a:custGeom>
              <a:ln w="12700">
                <a:solidFill>
                  <a:srgbClr val="8796F0"/>
                </a:solidFill>
              </a:ln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33" name="object 33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58998" y="2856949"/>
                <a:ext cx="95503" cy="95503"/>
              </a:xfrm>
              <a:prstGeom prst="rect">
                <a:avLst/>
              </a:prstGeom>
            </p:spPr>
          </p:pic>
        </p:grpSp>
      </p:grpSp>
      <p:sp>
        <p:nvSpPr>
          <p:cNvPr id="43" name="Прямоугольник 42"/>
          <p:cNvSpPr/>
          <p:nvPr/>
        </p:nvSpPr>
        <p:spPr>
          <a:xfrm>
            <a:off x="1283369" y="181883"/>
            <a:ext cx="67450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45" marR="3258">
              <a:spcBef>
                <a:spcPts val="64"/>
              </a:spcBef>
            </a:pPr>
            <a:r>
              <a:rPr lang="ru-RU" sz="16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sz="1600" spc="-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ПОДХОДЫ, </a:t>
            </a:r>
            <a:r>
              <a:rPr lang="ru-RU" sz="16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</a:t>
            </a:r>
            <a:r>
              <a:rPr lang="ru-RU" sz="16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1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9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АТЛАСЕ</a:t>
            </a: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6742" y="4000528"/>
            <a:ext cx="4749931" cy="27408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530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48614" y="2197213"/>
            <a:ext cx="4355888" cy="337606"/>
            <a:chOff x="311414" y="3426024"/>
            <a:chExt cx="6791959" cy="526415"/>
          </a:xfrm>
        </p:grpSpPr>
        <p:sp>
          <p:nvSpPr>
            <p:cNvPr id="3" name="object 3"/>
            <p:cNvSpPr/>
            <p:nvPr/>
          </p:nvSpPr>
          <p:spPr>
            <a:xfrm>
              <a:off x="311419" y="3426024"/>
              <a:ext cx="1254760" cy="526415"/>
            </a:xfrm>
            <a:custGeom>
              <a:avLst/>
              <a:gdLst/>
              <a:ahLst/>
              <a:cxnLst/>
              <a:rect l="l" t="t" r="r" b="b"/>
              <a:pathLst>
                <a:path w="1254760" h="526414">
                  <a:moveTo>
                    <a:pt x="627341" y="0"/>
                  </a:moveTo>
                  <a:lnTo>
                    <a:pt x="578623" y="1859"/>
                  </a:lnTo>
                  <a:lnTo>
                    <a:pt x="530903" y="7346"/>
                  </a:lnTo>
                  <a:lnTo>
                    <a:pt x="484312" y="16329"/>
                  </a:lnTo>
                  <a:lnTo>
                    <a:pt x="438982" y="28672"/>
                  </a:lnTo>
                  <a:lnTo>
                    <a:pt x="395045" y="44242"/>
                  </a:lnTo>
                  <a:lnTo>
                    <a:pt x="352633" y="62905"/>
                  </a:lnTo>
                  <a:lnTo>
                    <a:pt x="311877" y="84527"/>
                  </a:lnTo>
                  <a:lnTo>
                    <a:pt x="272910" y="108973"/>
                  </a:lnTo>
                  <a:lnTo>
                    <a:pt x="235864" y="136111"/>
                  </a:lnTo>
                  <a:lnTo>
                    <a:pt x="200869" y="165805"/>
                  </a:lnTo>
                  <a:lnTo>
                    <a:pt x="168058" y="197923"/>
                  </a:lnTo>
                  <a:lnTo>
                    <a:pt x="137562" y="232329"/>
                  </a:lnTo>
                  <a:lnTo>
                    <a:pt x="109514" y="268890"/>
                  </a:lnTo>
                  <a:lnTo>
                    <a:pt x="84045" y="307472"/>
                  </a:lnTo>
                  <a:lnTo>
                    <a:pt x="61287" y="347941"/>
                  </a:lnTo>
                  <a:lnTo>
                    <a:pt x="41371" y="390163"/>
                  </a:lnTo>
                  <a:lnTo>
                    <a:pt x="24430" y="434005"/>
                  </a:lnTo>
                  <a:lnTo>
                    <a:pt x="10596" y="479331"/>
                  </a:lnTo>
                  <a:lnTo>
                    <a:pt x="0" y="526008"/>
                  </a:lnTo>
                  <a:lnTo>
                    <a:pt x="1254696" y="526008"/>
                  </a:lnTo>
                  <a:lnTo>
                    <a:pt x="1244100" y="479331"/>
                  </a:lnTo>
                  <a:lnTo>
                    <a:pt x="1230265" y="434005"/>
                  </a:lnTo>
                  <a:lnTo>
                    <a:pt x="1213324" y="390163"/>
                  </a:lnTo>
                  <a:lnTo>
                    <a:pt x="1193409" y="347941"/>
                  </a:lnTo>
                  <a:lnTo>
                    <a:pt x="1170650" y="307472"/>
                  </a:lnTo>
                  <a:lnTo>
                    <a:pt x="1145181" y="268890"/>
                  </a:lnTo>
                  <a:lnTo>
                    <a:pt x="1117133" y="232329"/>
                  </a:lnTo>
                  <a:lnTo>
                    <a:pt x="1086637" y="197923"/>
                  </a:lnTo>
                  <a:lnTo>
                    <a:pt x="1053825" y="165805"/>
                  </a:lnTo>
                  <a:lnTo>
                    <a:pt x="1018830" y="136111"/>
                  </a:lnTo>
                  <a:lnTo>
                    <a:pt x="981783" y="108973"/>
                  </a:lnTo>
                  <a:lnTo>
                    <a:pt x="942815" y="84527"/>
                  </a:lnTo>
                  <a:lnTo>
                    <a:pt x="902059" y="62905"/>
                  </a:lnTo>
                  <a:lnTo>
                    <a:pt x="859646" y="44242"/>
                  </a:lnTo>
                  <a:lnTo>
                    <a:pt x="815708" y="28672"/>
                  </a:lnTo>
                  <a:lnTo>
                    <a:pt x="770376" y="16329"/>
                  </a:lnTo>
                  <a:lnTo>
                    <a:pt x="723784" y="7346"/>
                  </a:lnTo>
                  <a:lnTo>
                    <a:pt x="676061" y="1859"/>
                  </a:lnTo>
                  <a:lnTo>
                    <a:pt x="627341" y="0"/>
                  </a:lnTo>
                  <a:close/>
                </a:path>
              </a:pathLst>
            </a:custGeom>
            <a:solidFill>
              <a:srgbClr val="EDF9F9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" name="object 4"/>
            <p:cNvSpPr/>
            <p:nvPr/>
          </p:nvSpPr>
          <p:spPr>
            <a:xfrm>
              <a:off x="311414" y="3945687"/>
              <a:ext cx="6791959" cy="0"/>
            </a:xfrm>
            <a:custGeom>
              <a:avLst/>
              <a:gdLst/>
              <a:ahLst/>
              <a:cxnLst/>
              <a:rect l="l" t="t" r="r" b="b"/>
              <a:pathLst>
                <a:path w="6791959">
                  <a:moveTo>
                    <a:pt x="0" y="0"/>
                  </a:moveTo>
                  <a:lnTo>
                    <a:pt x="6791388" y="0"/>
                  </a:lnTo>
                </a:path>
              </a:pathLst>
            </a:custGeom>
            <a:ln w="12700">
              <a:solidFill>
                <a:srgbClr val="40BAC2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317575" y="523721"/>
            <a:ext cx="4386839" cy="337606"/>
            <a:chOff x="263016" y="816617"/>
            <a:chExt cx="6840220" cy="526415"/>
          </a:xfrm>
        </p:grpSpPr>
        <p:sp>
          <p:nvSpPr>
            <p:cNvPr id="6" name="object 6"/>
            <p:cNvSpPr/>
            <p:nvPr/>
          </p:nvSpPr>
          <p:spPr>
            <a:xfrm>
              <a:off x="263019" y="816617"/>
              <a:ext cx="1254760" cy="526415"/>
            </a:xfrm>
            <a:custGeom>
              <a:avLst/>
              <a:gdLst/>
              <a:ahLst/>
              <a:cxnLst/>
              <a:rect l="l" t="t" r="r" b="b"/>
              <a:pathLst>
                <a:path w="1254760" h="526415">
                  <a:moveTo>
                    <a:pt x="627341" y="0"/>
                  </a:moveTo>
                  <a:lnTo>
                    <a:pt x="578623" y="1859"/>
                  </a:lnTo>
                  <a:lnTo>
                    <a:pt x="530903" y="7346"/>
                  </a:lnTo>
                  <a:lnTo>
                    <a:pt x="484312" y="16329"/>
                  </a:lnTo>
                  <a:lnTo>
                    <a:pt x="438982" y="28672"/>
                  </a:lnTo>
                  <a:lnTo>
                    <a:pt x="395045" y="44242"/>
                  </a:lnTo>
                  <a:lnTo>
                    <a:pt x="352633" y="62905"/>
                  </a:lnTo>
                  <a:lnTo>
                    <a:pt x="311877" y="84527"/>
                  </a:lnTo>
                  <a:lnTo>
                    <a:pt x="272910" y="108973"/>
                  </a:lnTo>
                  <a:lnTo>
                    <a:pt x="235864" y="136111"/>
                  </a:lnTo>
                  <a:lnTo>
                    <a:pt x="200869" y="165805"/>
                  </a:lnTo>
                  <a:lnTo>
                    <a:pt x="168058" y="197923"/>
                  </a:lnTo>
                  <a:lnTo>
                    <a:pt x="137562" y="232329"/>
                  </a:lnTo>
                  <a:lnTo>
                    <a:pt x="109514" y="268890"/>
                  </a:lnTo>
                  <a:lnTo>
                    <a:pt x="84045" y="307472"/>
                  </a:lnTo>
                  <a:lnTo>
                    <a:pt x="61287" y="347941"/>
                  </a:lnTo>
                  <a:lnTo>
                    <a:pt x="41371" y="390163"/>
                  </a:lnTo>
                  <a:lnTo>
                    <a:pt x="24430" y="434005"/>
                  </a:lnTo>
                  <a:lnTo>
                    <a:pt x="10596" y="479331"/>
                  </a:lnTo>
                  <a:lnTo>
                    <a:pt x="0" y="526008"/>
                  </a:lnTo>
                  <a:lnTo>
                    <a:pt x="1254696" y="526008"/>
                  </a:lnTo>
                  <a:lnTo>
                    <a:pt x="1244100" y="479331"/>
                  </a:lnTo>
                  <a:lnTo>
                    <a:pt x="1230265" y="434005"/>
                  </a:lnTo>
                  <a:lnTo>
                    <a:pt x="1213324" y="390163"/>
                  </a:lnTo>
                  <a:lnTo>
                    <a:pt x="1193409" y="347941"/>
                  </a:lnTo>
                  <a:lnTo>
                    <a:pt x="1170650" y="307472"/>
                  </a:lnTo>
                  <a:lnTo>
                    <a:pt x="1145181" y="268890"/>
                  </a:lnTo>
                  <a:lnTo>
                    <a:pt x="1117133" y="232329"/>
                  </a:lnTo>
                  <a:lnTo>
                    <a:pt x="1086637" y="197923"/>
                  </a:lnTo>
                  <a:lnTo>
                    <a:pt x="1053825" y="165805"/>
                  </a:lnTo>
                  <a:lnTo>
                    <a:pt x="1018830" y="136111"/>
                  </a:lnTo>
                  <a:lnTo>
                    <a:pt x="981783" y="108973"/>
                  </a:lnTo>
                  <a:lnTo>
                    <a:pt x="942815" y="84527"/>
                  </a:lnTo>
                  <a:lnTo>
                    <a:pt x="902059" y="62905"/>
                  </a:lnTo>
                  <a:lnTo>
                    <a:pt x="859646" y="44242"/>
                  </a:lnTo>
                  <a:lnTo>
                    <a:pt x="815708" y="28672"/>
                  </a:lnTo>
                  <a:lnTo>
                    <a:pt x="770376" y="16329"/>
                  </a:lnTo>
                  <a:lnTo>
                    <a:pt x="723784" y="7346"/>
                  </a:lnTo>
                  <a:lnTo>
                    <a:pt x="676061" y="1859"/>
                  </a:lnTo>
                  <a:lnTo>
                    <a:pt x="627341" y="0"/>
                  </a:lnTo>
                  <a:close/>
                </a:path>
              </a:pathLst>
            </a:custGeom>
            <a:solidFill>
              <a:srgbClr val="EDF9F9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7" name="object 7"/>
            <p:cNvSpPr/>
            <p:nvPr/>
          </p:nvSpPr>
          <p:spPr>
            <a:xfrm>
              <a:off x="263016" y="1336280"/>
              <a:ext cx="6840220" cy="0"/>
            </a:xfrm>
            <a:custGeom>
              <a:avLst/>
              <a:gdLst/>
              <a:ahLst/>
              <a:cxnLst/>
              <a:rect l="l" t="t" r="r" b="b"/>
              <a:pathLst>
                <a:path w="6840220">
                  <a:moveTo>
                    <a:pt x="0" y="0"/>
                  </a:moveTo>
                  <a:lnTo>
                    <a:pt x="6839788" y="0"/>
                  </a:lnTo>
                </a:path>
              </a:pathLst>
            </a:custGeom>
            <a:ln w="12700">
              <a:solidFill>
                <a:srgbClr val="40BAC2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51520" y="745061"/>
            <a:ext cx="8784976" cy="22088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indent="450000" algn="just"/>
            <a:r>
              <a:rPr sz="1100" b="1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</a:t>
            </a:r>
            <a:r>
              <a:rPr sz="1100" b="1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</a:t>
            </a:r>
            <a:r>
              <a:rPr sz="11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  <a:r>
              <a:rPr sz="11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r>
              <a:rPr sz="11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</a:t>
            </a:r>
            <a:r>
              <a:rPr sz="11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разделы: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buClr>
                <a:srgbClr val="40BAC2"/>
              </a:buClr>
              <a:buFont typeface="Tahoma"/>
              <a:buAutoNum type="arabicPeriod"/>
              <a:tabLst>
                <a:tab pos="120539" algn="l"/>
              </a:tabLst>
            </a:pP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БПОО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РУМЦ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buClr>
                <a:srgbClr val="40BAC2"/>
              </a:buClr>
              <a:buFont typeface="Tahoma"/>
              <a:buAutoNum type="arabicPeriod"/>
              <a:tabLst>
                <a:tab pos="126647" algn="l"/>
              </a:tabLst>
            </a:pP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БПОО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РУМЦ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регионах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53597" indent="450000" algn="just">
              <a:buClr>
                <a:srgbClr val="40BAC2"/>
              </a:buClr>
              <a:buFont typeface="Tahoma"/>
              <a:buAutoNum type="arabicPeriod"/>
              <a:tabLst>
                <a:tab pos="124204" algn="l"/>
              </a:tabLst>
            </a:pP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ТОП-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профессий/специальностей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востребованных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48376" indent="450000" algn="just">
              <a:buClr>
                <a:srgbClr val="40BAC2"/>
              </a:buClr>
              <a:buFont typeface="Tahoma"/>
              <a:buAutoNum type="arabicPeriod"/>
              <a:tabLst>
                <a:tab pos="125018" algn="l"/>
              </a:tabLst>
            </a:pP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профессии/специальности,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</a:t>
            </a:r>
            <a:r>
              <a:rPr sz="11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</a:t>
            </a:r>
            <a:r>
              <a:rPr sz="1100" spc="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  <a:r>
              <a:rPr sz="1100" spc="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buClr>
                <a:srgbClr val="40BAC2"/>
              </a:buClr>
              <a:buFont typeface="Tahoma"/>
              <a:buAutoNum type="arabicPeriod"/>
              <a:tabLst>
                <a:tab pos="125833" algn="l"/>
              </a:tabLst>
            </a:pP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работодателей,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трудоустройства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1100" spc="-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востребованным</a:t>
            </a:r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профессиям/специальностям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100" b="1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sz="1100" b="1" spc="-48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начки</a:t>
            </a:r>
            <a:r>
              <a:rPr sz="1100" b="1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11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расшифровка: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258" indent="450000" algn="just"/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востребованных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специальностей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акцентом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подробное</a:t>
            </a:r>
            <a:r>
              <a:rPr sz="11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 </a:t>
            </a:r>
            <a:r>
              <a:rPr sz="1100" spc="-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важных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качеств.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узнаваемый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графический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значок,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упрощающий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навигацию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Атласу.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8526" y="3566058"/>
            <a:ext cx="8424936" cy="685333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algn="ctr"/>
            <a:r>
              <a:rPr sz="11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Доступная</a:t>
            </a:r>
            <a:r>
              <a:rPr sz="1100" spc="-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258"/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Пиктограммы,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размещенные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странице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sz="1100" spc="-1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1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предоставляемых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4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sz="1100" spc="-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1100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</a:t>
            </a:r>
            <a:r>
              <a:rPr sz="1100" spc="-5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нозологической</a:t>
            </a:r>
            <a:r>
              <a:rPr sz="11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группы.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1049458" y="285420"/>
            <a:ext cx="7098442" cy="285223"/>
          </a:xfrm>
          <a:prstGeom prst="rect">
            <a:avLst/>
          </a:prstGeom>
        </p:spPr>
        <p:txBody>
          <a:bodyPr vert="horz" wrap="square" lIns="0" tIns="8145" rIns="0" bIns="0" rtlCol="0" anchor="ctr">
            <a:spAutoFit/>
          </a:bodyPr>
          <a:lstStyle/>
          <a:p>
            <a:pPr marL="8145">
              <a:spcBef>
                <a:spcPts val="64"/>
              </a:spcBef>
            </a:pP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sz="18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</a:t>
            </a:r>
            <a:r>
              <a:rPr sz="1800" spc="-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АТЛАСОМ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1085371" y="3063627"/>
            <a:ext cx="6654981" cy="405275"/>
            <a:chOff x="2801146" y="3292350"/>
            <a:chExt cx="3509675" cy="263895"/>
          </a:xfrm>
        </p:grpSpPr>
        <p:grpSp>
          <p:nvGrpSpPr>
            <p:cNvPr id="24" name="object 24"/>
            <p:cNvGrpSpPr/>
            <p:nvPr/>
          </p:nvGrpSpPr>
          <p:grpSpPr>
            <a:xfrm>
              <a:off x="2801146" y="3312389"/>
              <a:ext cx="276519" cy="223985"/>
              <a:chOff x="1017029" y="5164874"/>
              <a:chExt cx="431165" cy="349250"/>
            </a:xfrm>
          </p:grpSpPr>
          <p:pic>
            <p:nvPicPr>
              <p:cNvPr id="25" name="object 2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185344" y="5449096"/>
                <a:ext cx="65658" cy="64579"/>
              </a:xfrm>
              <a:prstGeom prst="rect">
                <a:avLst/>
              </a:prstGeom>
            </p:spPr>
          </p:pic>
          <p:pic>
            <p:nvPicPr>
              <p:cNvPr id="26" name="object 26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344062" y="5449096"/>
                <a:ext cx="63855" cy="64579"/>
              </a:xfrm>
              <a:prstGeom prst="rect">
                <a:avLst/>
              </a:prstGeom>
            </p:spPr>
          </p:pic>
          <p:sp>
            <p:nvSpPr>
              <p:cNvPr id="27" name="object 27"/>
              <p:cNvSpPr/>
              <p:nvPr/>
            </p:nvSpPr>
            <p:spPr>
              <a:xfrm>
                <a:off x="1017029" y="5164874"/>
                <a:ext cx="431165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271779">
                    <a:moveTo>
                      <a:pt x="86194" y="0"/>
                    </a:moveTo>
                    <a:lnTo>
                      <a:pt x="15049" y="0"/>
                    </a:lnTo>
                    <a:lnTo>
                      <a:pt x="3762" y="4903"/>
                    </a:lnTo>
                    <a:lnTo>
                      <a:pt x="0" y="15690"/>
                    </a:lnTo>
                    <a:lnTo>
                      <a:pt x="3762" y="26478"/>
                    </a:lnTo>
                    <a:lnTo>
                      <a:pt x="15049" y="31381"/>
                    </a:lnTo>
                    <a:lnTo>
                      <a:pt x="66128" y="31381"/>
                    </a:lnTo>
                    <a:lnTo>
                      <a:pt x="157365" y="271310"/>
                    </a:lnTo>
                    <a:lnTo>
                      <a:pt x="379933" y="271310"/>
                    </a:lnTo>
                    <a:lnTo>
                      <a:pt x="391234" y="266406"/>
                    </a:lnTo>
                    <a:lnTo>
                      <a:pt x="395001" y="255619"/>
                    </a:lnTo>
                    <a:lnTo>
                      <a:pt x="391234" y="244831"/>
                    </a:lnTo>
                    <a:lnTo>
                      <a:pt x="379933" y="239928"/>
                    </a:lnTo>
                    <a:lnTo>
                      <a:pt x="177419" y="239928"/>
                    </a:lnTo>
                    <a:lnTo>
                      <a:pt x="170129" y="221475"/>
                    </a:lnTo>
                    <a:lnTo>
                      <a:pt x="387223" y="221475"/>
                    </a:lnTo>
                    <a:lnTo>
                      <a:pt x="431025" y="66433"/>
                    </a:lnTo>
                    <a:lnTo>
                      <a:pt x="111734" y="66433"/>
                    </a:lnTo>
                    <a:lnTo>
                      <a:pt x="86194" y="0"/>
                    </a:lnTo>
                    <a:close/>
                  </a:path>
                </a:pathLst>
              </a:custGeom>
              <a:solidFill>
                <a:srgbClr val="40BAC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</p:grpSp>
        <p:grpSp>
          <p:nvGrpSpPr>
            <p:cNvPr id="28" name="object 28"/>
            <p:cNvGrpSpPr/>
            <p:nvPr/>
          </p:nvGrpSpPr>
          <p:grpSpPr>
            <a:xfrm>
              <a:off x="3181506" y="3317312"/>
              <a:ext cx="215432" cy="214211"/>
              <a:chOff x="1610108" y="5172550"/>
              <a:chExt cx="335915" cy="334010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1610108" y="5172550"/>
                <a:ext cx="33591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335914" h="334010">
                    <a:moveTo>
                      <a:pt x="228676" y="294652"/>
                    </a:moveTo>
                    <a:lnTo>
                      <a:pt x="106260" y="294652"/>
                    </a:lnTo>
                    <a:lnTo>
                      <a:pt x="107780" y="295071"/>
                    </a:lnTo>
                    <a:lnTo>
                      <a:pt x="111950" y="296862"/>
                    </a:lnTo>
                    <a:lnTo>
                      <a:pt x="114731" y="298018"/>
                    </a:lnTo>
                    <a:lnTo>
                      <a:pt x="117525" y="299110"/>
                    </a:lnTo>
                    <a:lnTo>
                      <a:pt x="121551" y="300532"/>
                    </a:lnTo>
                    <a:lnTo>
                      <a:pt x="121391" y="300532"/>
                    </a:lnTo>
                    <a:lnTo>
                      <a:pt x="123774" y="303822"/>
                    </a:lnTo>
                    <a:lnTo>
                      <a:pt x="123774" y="307670"/>
                    </a:lnTo>
                    <a:lnTo>
                      <a:pt x="125808" y="317695"/>
                    </a:lnTo>
                    <a:lnTo>
                      <a:pt x="131356" y="325896"/>
                    </a:lnTo>
                    <a:lnTo>
                      <a:pt x="139579" y="331432"/>
                    </a:lnTo>
                    <a:lnTo>
                      <a:pt x="149644" y="333463"/>
                    </a:lnTo>
                    <a:lnTo>
                      <a:pt x="185902" y="333463"/>
                    </a:lnTo>
                    <a:lnTo>
                      <a:pt x="211861" y="303822"/>
                    </a:lnTo>
                    <a:lnTo>
                      <a:pt x="214236" y="300532"/>
                    </a:lnTo>
                    <a:lnTo>
                      <a:pt x="218211" y="299110"/>
                    </a:lnTo>
                    <a:lnTo>
                      <a:pt x="219049" y="298678"/>
                    </a:lnTo>
                    <a:lnTo>
                      <a:pt x="219989" y="298361"/>
                    </a:lnTo>
                    <a:lnTo>
                      <a:pt x="220675" y="298018"/>
                    </a:lnTo>
                    <a:lnTo>
                      <a:pt x="221335" y="297776"/>
                    </a:lnTo>
                    <a:lnTo>
                      <a:pt x="222859" y="297281"/>
                    </a:lnTo>
                    <a:lnTo>
                      <a:pt x="224878" y="296430"/>
                    </a:lnTo>
                    <a:lnTo>
                      <a:pt x="226580" y="295592"/>
                    </a:lnTo>
                    <a:lnTo>
                      <a:pt x="228676" y="294652"/>
                    </a:lnTo>
                    <a:close/>
                  </a:path>
                  <a:path w="335914" h="334010">
                    <a:moveTo>
                      <a:pt x="90258" y="30646"/>
                    </a:moveTo>
                    <a:lnTo>
                      <a:pt x="70405" y="30646"/>
                    </a:lnTo>
                    <a:lnTo>
                      <a:pt x="61975" y="36029"/>
                    </a:lnTo>
                    <a:lnTo>
                      <a:pt x="36271" y="61544"/>
                    </a:lnTo>
                    <a:lnTo>
                      <a:pt x="31368" y="66509"/>
                    </a:lnTo>
                    <a:lnTo>
                      <a:pt x="28651" y="72986"/>
                    </a:lnTo>
                    <a:lnTo>
                      <a:pt x="28743" y="85225"/>
                    </a:lnTo>
                    <a:lnTo>
                      <a:pt x="28848" y="86740"/>
                    </a:lnTo>
                    <a:lnTo>
                      <a:pt x="31203" y="92697"/>
                    </a:lnTo>
                    <a:lnTo>
                      <a:pt x="35775" y="97421"/>
                    </a:lnTo>
                    <a:lnTo>
                      <a:pt x="36194" y="98005"/>
                    </a:lnTo>
                    <a:lnTo>
                      <a:pt x="39154" y="100952"/>
                    </a:lnTo>
                    <a:lnTo>
                      <a:pt x="39814" y="104978"/>
                    </a:lnTo>
                    <a:lnTo>
                      <a:pt x="38392" y="108229"/>
                    </a:lnTo>
                    <a:lnTo>
                      <a:pt x="36957" y="111023"/>
                    </a:lnTo>
                    <a:lnTo>
                      <a:pt x="35809" y="113868"/>
                    </a:lnTo>
                    <a:lnTo>
                      <a:pt x="34658" y="116801"/>
                    </a:lnTo>
                    <a:lnTo>
                      <a:pt x="33324" y="120510"/>
                    </a:lnTo>
                    <a:lnTo>
                      <a:pt x="29933" y="122859"/>
                    </a:lnTo>
                    <a:lnTo>
                      <a:pt x="25958" y="122859"/>
                    </a:lnTo>
                    <a:lnTo>
                      <a:pt x="15869" y="124891"/>
                    </a:lnTo>
                    <a:lnTo>
                      <a:pt x="7616" y="130427"/>
                    </a:lnTo>
                    <a:lnTo>
                      <a:pt x="2045" y="138627"/>
                    </a:lnTo>
                    <a:lnTo>
                      <a:pt x="0" y="148653"/>
                    </a:lnTo>
                    <a:lnTo>
                      <a:pt x="0" y="184594"/>
                    </a:lnTo>
                    <a:lnTo>
                      <a:pt x="2046" y="194656"/>
                    </a:lnTo>
                    <a:lnTo>
                      <a:pt x="7626" y="202876"/>
                    </a:lnTo>
                    <a:lnTo>
                      <a:pt x="15901" y="208418"/>
                    </a:lnTo>
                    <a:lnTo>
                      <a:pt x="26035" y="210451"/>
                    </a:lnTo>
                    <a:lnTo>
                      <a:pt x="29768" y="210451"/>
                    </a:lnTo>
                    <a:lnTo>
                      <a:pt x="33146" y="212877"/>
                    </a:lnTo>
                    <a:lnTo>
                      <a:pt x="34533" y="216484"/>
                    </a:lnTo>
                    <a:lnTo>
                      <a:pt x="35542" y="219265"/>
                    </a:lnTo>
                    <a:lnTo>
                      <a:pt x="38056" y="224802"/>
                    </a:lnTo>
                    <a:lnTo>
                      <a:pt x="39750" y="228587"/>
                    </a:lnTo>
                    <a:lnTo>
                      <a:pt x="39052" y="232613"/>
                    </a:lnTo>
                    <a:lnTo>
                      <a:pt x="31445" y="240245"/>
                    </a:lnTo>
                    <a:lnTo>
                      <a:pt x="28752" y="246633"/>
                    </a:lnTo>
                    <a:lnTo>
                      <a:pt x="28752" y="260565"/>
                    </a:lnTo>
                    <a:lnTo>
                      <a:pt x="31445" y="267042"/>
                    </a:lnTo>
                    <a:lnTo>
                      <a:pt x="36360" y="271830"/>
                    </a:lnTo>
                    <a:lnTo>
                      <a:pt x="61975" y="297281"/>
                    </a:lnTo>
                    <a:lnTo>
                      <a:pt x="70464" y="302753"/>
                    </a:lnTo>
                    <a:lnTo>
                      <a:pt x="80314" y="304577"/>
                    </a:lnTo>
                    <a:lnTo>
                      <a:pt x="90165" y="302753"/>
                    </a:lnTo>
                    <a:lnTo>
                      <a:pt x="98653" y="297281"/>
                    </a:lnTo>
                    <a:lnTo>
                      <a:pt x="100787" y="295071"/>
                    </a:lnTo>
                    <a:lnTo>
                      <a:pt x="103225" y="294652"/>
                    </a:lnTo>
                    <a:lnTo>
                      <a:pt x="228676" y="294652"/>
                    </a:lnTo>
                    <a:lnTo>
                      <a:pt x="230149" y="293992"/>
                    </a:lnTo>
                    <a:lnTo>
                      <a:pt x="276986" y="293992"/>
                    </a:lnTo>
                    <a:lnTo>
                      <a:pt x="299313" y="271830"/>
                    </a:lnTo>
                    <a:lnTo>
                      <a:pt x="304964" y="263291"/>
                    </a:lnTo>
                    <a:lnTo>
                      <a:pt x="306530" y="255206"/>
                    </a:lnTo>
                    <a:lnTo>
                      <a:pt x="167919" y="255206"/>
                    </a:lnTo>
                    <a:lnTo>
                      <a:pt x="144430" y="252115"/>
                    </a:lnTo>
                    <a:lnTo>
                      <a:pt x="105402" y="229837"/>
                    </a:lnTo>
                    <a:lnTo>
                      <a:pt x="82095" y="190733"/>
                    </a:lnTo>
                    <a:lnTo>
                      <a:pt x="78803" y="166776"/>
                    </a:lnTo>
                    <a:lnTo>
                      <a:pt x="85809" y="132325"/>
                    </a:lnTo>
                    <a:lnTo>
                      <a:pt x="104911" y="104192"/>
                    </a:lnTo>
                    <a:lnTo>
                      <a:pt x="133238" y="85225"/>
                    </a:lnTo>
                    <a:lnTo>
                      <a:pt x="167919" y="78270"/>
                    </a:lnTo>
                    <a:lnTo>
                      <a:pt x="306881" y="78270"/>
                    </a:lnTo>
                    <a:lnTo>
                      <a:pt x="306920" y="72986"/>
                    </a:lnTo>
                    <a:lnTo>
                      <a:pt x="304235" y="66509"/>
                    </a:lnTo>
                    <a:lnTo>
                      <a:pt x="299338" y="61544"/>
                    </a:lnTo>
                    <a:lnTo>
                      <a:pt x="277057" y="39395"/>
                    </a:lnTo>
                    <a:lnTo>
                      <a:pt x="105524" y="39395"/>
                    </a:lnTo>
                    <a:lnTo>
                      <a:pt x="101282" y="38722"/>
                    </a:lnTo>
                    <a:lnTo>
                      <a:pt x="98676" y="36029"/>
                    </a:lnTo>
                    <a:lnTo>
                      <a:pt x="98070" y="35610"/>
                    </a:lnTo>
                    <a:lnTo>
                      <a:pt x="90258" y="30646"/>
                    </a:lnTo>
                    <a:close/>
                  </a:path>
                  <a:path w="335914" h="334010">
                    <a:moveTo>
                      <a:pt x="276986" y="293992"/>
                    </a:moveTo>
                    <a:lnTo>
                      <a:pt x="230149" y="293992"/>
                    </a:lnTo>
                    <a:lnTo>
                      <a:pt x="234365" y="294652"/>
                    </a:lnTo>
                    <a:lnTo>
                      <a:pt x="237477" y="297776"/>
                    </a:lnTo>
                    <a:lnTo>
                      <a:pt x="246195" y="302998"/>
                    </a:lnTo>
                    <a:lnTo>
                      <a:pt x="255891" y="304577"/>
                    </a:lnTo>
                    <a:lnTo>
                      <a:pt x="264966" y="302753"/>
                    </a:lnTo>
                    <a:lnTo>
                      <a:pt x="265286" y="302753"/>
                    </a:lnTo>
                    <a:lnTo>
                      <a:pt x="273672" y="297281"/>
                    </a:lnTo>
                    <a:lnTo>
                      <a:pt x="276986" y="293992"/>
                    </a:lnTo>
                    <a:close/>
                  </a:path>
                  <a:path w="335914" h="334010">
                    <a:moveTo>
                      <a:pt x="306881" y="78270"/>
                    </a:moveTo>
                    <a:lnTo>
                      <a:pt x="167919" y="78270"/>
                    </a:lnTo>
                    <a:lnTo>
                      <a:pt x="202548" y="85225"/>
                    </a:lnTo>
                    <a:lnTo>
                      <a:pt x="230849" y="104192"/>
                    </a:lnTo>
                    <a:lnTo>
                      <a:pt x="249942" y="132325"/>
                    </a:lnTo>
                    <a:lnTo>
                      <a:pt x="256946" y="166776"/>
                    </a:lnTo>
                    <a:lnTo>
                      <a:pt x="256105" y="178992"/>
                    </a:lnTo>
                    <a:lnTo>
                      <a:pt x="230321" y="229837"/>
                    </a:lnTo>
                    <a:lnTo>
                      <a:pt x="191352" y="252115"/>
                    </a:lnTo>
                    <a:lnTo>
                      <a:pt x="167919" y="255206"/>
                    </a:lnTo>
                    <a:lnTo>
                      <a:pt x="306530" y="255206"/>
                    </a:lnTo>
                    <a:lnTo>
                      <a:pt x="306847" y="253568"/>
                    </a:lnTo>
                    <a:lnTo>
                      <a:pt x="304964" y="243845"/>
                    </a:lnTo>
                    <a:lnTo>
                      <a:pt x="299313" y="235305"/>
                    </a:lnTo>
                    <a:lnTo>
                      <a:pt x="297688" y="233692"/>
                    </a:lnTo>
                    <a:lnTo>
                      <a:pt x="296760" y="231444"/>
                    </a:lnTo>
                    <a:lnTo>
                      <a:pt x="296760" y="227647"/>
                    </a:lnTo>
                    <a:lnTo>
                      <a:pt x="297091" y="226237"/>
                    </a:lnTo>
                    <a:lnTo>
                      <a:pt x="297614" y="224980"/>
                    </a:lnTo>
                    <a:lnTo>
                      <a:pt x="298615" y="222770"/>
                    </a:lnTo>
                    <a:lnTo>
                      <a:pt x="299135" y="221691"/>
                    </a:lnTo>
                    <a:lnTo>
                      <a:pt x="300087" y="219417"/>
                    </a:lnTo>
                    <a:lnTo>
                      <a:pt x="301231" y="216484"/>
                    </a:lnTo>
                    <a:lnTo>
                      <a:pt x="302562" y="212877"/>
                    </a:lnTo>
                    <a:lnTo>
                      <a:pt x="303341" y="212280"/>
                    </a:lnTo>
                    <a:lnTo>
                      <a:pt x="305981" y="210451"/>
                    </a:lnTo>
                    <a:lnTo>
                      <a:pt x="309778" y="210451"/>
                    </a:lnTo>
                    <a:lnTo>
                      <a:pt x="319838" y="208418"/>
                    </a:lnTo>
                    <a:lnTo>
                      <a:pt x="328096" y="202876"/>
                    </a:lnTo>
                    <a:lnTo>
                      <a:pt x="333681" y="194656"/>
                    </a:lnTo>
                    <a:lnTo>
                      <a:pt x="335737" y="184594"/>
                    </a:lnTo>
                    <a:lnTo>
                      <a:pt x="335737" y="148653"/>
                    </a:lnTo>
                    <a:lnTo>
                      <a:pt x="333688" y="138627"/>
                    </a:lnTo>
                    <a:lnTo>
                      <a:pt x="328092" y="130427"/>
                    </a:lnTo>
                    <a:lnTo>
                      <a:pt x="319787" y="124891"/>
                    </a:lnTo>
                    <a:lnTo>
                      <a:pt x="309613" y="122859"/>
                    </a:lnTo>
                    <a:lnTo>
                      <a:pt x="305803" y="122859"/>
                    </a:lnTo>
                    <a:lnTo>
                      <a:pt x="302488" y="120510"/>
                    </a:lnTo>
                    <a:lnTo>
                      <a:pt x="299973" y="113868"/>
                    </a:lnTo>
                    <a:lnTo>
                      <a:pt x="298792" y="111023"/>
                    </a:lnTo>
                    <a:lnTo>
                      <a:pt x="297535" y="108407"/>
                    </a:lnTo>
                    <a:lnTo>
                      <a:pt x="295998" y="104978"/>
                    </a:lnTo>
                    <a:lnTo>
                      <a:pt x="296418" y="101117"/>
                    </a:lnTo>
                    <a:lnTo>
                      <a:pt x="298716" y="98501"/>
                    </a:lnTo>
                    <a:lnTo>
                      <a:pt x="304126" y="93217"/>
                    </a:lnTo>
                    <a:lnTo>
                      <a:pt x="306819" y="86740"/>
                    </a:lnTo>
                    <a:lnTo>
                      <a:pt x="306881" y="78270"/>
                    </a:lnTo>
                    <a:close/>
                  </a:path>
                  <a:path w="335914" h="334010">
                    <a:moveTo>
                      <a:pt x="192671" y="0"/>
                    </a:moveTo>
                    <a:lnTo>
                      <a:pt x="149644" y="0"/>
                    </a:lnTo>
                    <a:lnTo>
                      <a:pt x="139579" y="2035"/>
                    </a:lnTo>
                    <a:lnTo>
                      <a:pt x="131356" y="7575"/>
                    </a:lnTo>
                    <a:lnTo>
                      <a:pt x="125808" y="15773"/>
                    </a:lnTo>
                    <a:lnTo>
                      <a:pt x="123774" y="25780"/>
                    </a:lnTo>
                    <a:lnTo>
                      <a:pt x="123774" y="29565"/>
                    </a:lnTo>
                    <a:lnTo>
                      <a:pt x="121335" y="32918"/>
                    </a:lnTo>
                    <a:lnTo>
                      <a:pt x="114642" y="35369"/>
                    </a:lnTo>
                    <a:lnTo>
                      <a:pt x="111848" y="36525"/>
                    </a:lnTo>
                    <a:lnTo>
                      <a:pt x="109156" y="37782"/>
                    </a:lnTo>
                    <a:lnTo>
                      <a:pt x="105524" y="39395"/>
                    </a:lnTo>
                    <a:lnTo>
                      <a:pt x="230095" y="39395"/>
                    </a:lnTo>
                    <a:lnTo>
                      <a:pt x="226517" y="37782"/>
                    </a:lnTo>
                    <a:lnTo>
                      <a:pt x="223799" y="36525"/>
                    </a:lnTo>
                    <a:lnTo>
                      <a:pt x="220929" y="35369"/>
                    </a:lnTo>
                    <a:lnTo>
                      <a:pt x="217970" y="34251"/>
                    </a:lnTo>
                    <a:lnTo>
                      <a:pt x="214236" y="32918"/>
                    </a:lnTo>
                    <a:lnTo>
                      <a:pt x="211861" y="29565"/>
                    </a:lnTo>
                    <a:lnTo>
                      <a:pt x="211861" y="18884"/>
                    </a:lnTo>
                    <a:lnTo>
                      <a:pt x="209181" y="12420"/>
                    </a:lnTo>
                    <a:lnTo>
                      <a:pt x="204273" y="7575"/>
                    </a:lnTo>
                    <a:lnTo>
                      <a:pt x="199364" y="2781"/>
                    </a:lnTo>
                    <a:lnTo>
                      <a:pt x="192671" y="0"/>
                    </a:lnTo>
                    <a:close/>
                  </a:path>
                  <a:path w="335914" h="334010">
                    <a:moveTo>
                      <a:pt x="255763" y="28741"/>
                    </a:moveTo>
                    <a:lnTo>
                      <a:pt x="246106" y="30334"/>
                    </a:lnTo>
                    <a:lnTo>
                      <a:pt x="237401" y="35610"/>
                    </a:lnTo>
                    <a:lnTo>
                      <a:pt x="236892" y="36029"/>
                    </a:lnTo>
                    <a:lnTo>
                      <a:pt x="234187" y="38722"/>
                    </a:lnTo>
                    <a:lnTo>
                      <a:pt x="229102" y="39395"/>
                    </a:lnTo>
                    <a:lnTo>
                      <a:pt x="277057" y="39395"/>
                    </a:lnTo>
                    <a:lnTo>
                      <a:pt x="273672" y="36029"/>
                    </a:lnTo>
                    <a:lnTo>
                      <a:pt x="265371" y="30646"/>
                    </a:lnTo>
                    <a:lnTo>
                      <a:pt x="255763" y="28741"/>
                    </a:lnTo>
                    <a:close/>
                  </a:path>
                  <a:path w="335914" h="334010">
                    <a:moveTo>
                      <a:pt x="80340" y="28741"/>
                    </a:moveTo>
                    <a:lnTo>
                      <a:pt x="70059" y="30646"/>
                    </a:lnTo>
                    <a:lnTo>
                      <a:pt x="90634" y="30646"/>
                    </a:lnTo>
                    <a:lnTo>
                      <a:pt x="80340" y="28741"/>
                    </a:lnTo>
                    <a:close/>
                  </a:path>
                </a:pathLst>
              </a:custGeom>
              <a:solidFill>
                <a:srgbClr val="40BAC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30" name="object 30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715695" y="5275060"/>
                <a:ext cx="124548" cy="135901"/>
              </a:xfrm>
              <a:prstGeom prst="rect">
                <a:avLst/>
              </a:prstGeom>
            </p:spPr>
          </p:pic>
        </p:grpSp>
        <p:sp>
          <p:nvSpPr>
            <p:cNvPr id="31" name="object 31"/>
            <p:cNvSpPr/>
            <p:nvPr/>
          </p:nvSpPr>
          <p:spPr>
            <a:xfrm>
              <a:off x="3528206" y="3309314"/>
              <a:ext cx="221541" cy="230093"/>
            </a:xfrm>
            <a:custGeom>
              <a:avLst/>
              <a:gdLst/>
              <a:ahLst/>
              <a:cxnLst/>
              <a:rect l="l" t="t" r="r" b="b"/>
              <a:pathLst>
                <a:path w="345439" h="358775">
                  <a:moveTo>
                    <a:pt x="338162" y="307886"/>
                  </a:moveTo>
                  <a:lnTo>
                    <a:pt x="7264" y="307886"/>
                  </a:lnTo>
                  <a:lnTo>
                    <a:pt x="0" y="315404"/>
                  </a:lnTo>
                  <a:lnTo>
                    <a:pt x="0" y="350761"/>
                  </a:lnTo>
                  <a:lnTo>
                    <a:pt x="7264" y="358406"/>
                  </a:lnTo>
                  <a:lnTo>
                    <a:pt x="338162" y="358406"/>
                  </a:lnTo>
                  <a:lnTo>
                    <a:pt x="345427" y="350761"/>
                  </a:lnTo>
                  <a:lnTo>
                    <a:pt x="345427" y="315404"/>
                  </a:lnTo>
                  <a:lnTo>
                    <a:pt x="338162" y="307886"/>
                  </a:lnTo>
                  <a:close/>
                </a:path>
                <a:path w="345439" h="358775">
                  <a:moveTo>
                    <a:pt x="320471" y="171030"/>
                  </a:moveTo>
                  <a:lnTo>
                    <a:pt x="182562" y="171030"/>
                  </a:lnTo>
                  <a:lnTo>
                    <a:pt x="184581" y="173177"/>
                  </a:lnTo>
                  <a:lnTo>
                    <a:pt x="184672" y="187363"/>
                  </a:lnTo>
                  <a:lnTo>
                    <a:pt x="184784" y="204761"/>
                  </a:lnTo>
                  <a:lnTo>
                    <a:pt x="184894" y="221957"/>
                  </a:lnTo>
                  <a:lnTo>
                    <a:pt x="184980" y="235509"/>
                  </a:lnTo>
                  <a:lnTo>
                    <a:pt x="185051" y="246602"/>
                  </a:lnTo>
                  <a:lnTo>
                    <a:pt x="185178" y="266433"/>
                  </a:lnTo>
                  <a:lnTo>
                    <a:pt x="185287" y="283413"/>
                  </a:lnTo>
                  <a:lnTo>
                    <a:pt x="185381" y="298145"/>
                  </a:lnTo>
                  <a:lnTo>
                    <a:pt x="320471" y="298145"/>
                  </a:lnTo>
                  <a:lnTo>
                    <a:pt x="320471" y="266433"/>
                  </a:lnTo>
                  <a:lnTo>
                    <a:pt x="255536" y="266433"/>
                  </a:lnTo>
                  <a:lnTo>
                    <a:pt x="239159" y="262918"/>
                  </a:lnTo>
                  <a:lnTo>
                    <a:pt x="225790" y="253353"/>
                  </a:lnTo>
                  <a:lnTo>
                    <a:pt x="216778" y="239210"/>
                  </a:lnTo>
                  <a:lnTo>
                    <a:pt x="213474" y="221957"/>
                  </a:lnTo>
                  <a:lnTo>
                    <a:pt x="216781" y="204761"/>
                  </a:lnTo>
                  <a:lnTo>
                    <a:pt x="225799" y="190717"/>
                  </a:lnTo>
                  <a:lnTo>
                    <a:pt x="239170" y="181247"/>
                  </a:lnTo>
                  <a:lnTo>
                    <a:pt x="255536" y="177774"/>
                  </a:lnTo>
                  <a:lnTo>
                    <a:pt x="320471" y="177774"/>
                  </a:lnTo>
                  <a:lnTo>
                    <a:pt x="320471" y="171030"/>
                  </a:lnTo>
                  <a:close/>
                </a:path>
                <a:path w="345439" h="358775">
                  <a:moveTo>
                    <a:pt x="45986" y="223481"/>
                  </a:moveTo>
                  <a:lnTo>
                    <a:pt x="36715" y="223481"/>
                  </a:lnTo>
                  <a:lnTo>
                    <a:pt x="36715" y="283413"/>
                  </a:lnTo>
                  <a:lnTo>
                    <a:pt x="38798" y="285584"/>
                  </a:lnTo>
                  <a:lnTo>
                    <a:pt x="43916" y="285584"/>
                  </a:lnTo>
                  <a:lnTo>
                    <a:pt x="45986" y="283413"/>
                  </a:lnTo>
                  <a:lnTo>
                    <a:pt x="45986" y="223481"/>
                  </a:lnTo>
                  <a:close/>
                </a:path>
                <a:path w="345439" h="358775">
                  <a:moveTo>
                    <a:pt x="320471" y="177774"/>
                  </a:moveTo>
                  <a:lnTo>
                    <a:pt x="255536" y="177774"/>
                  </a:lnTo>
                  <a:lnTo>
                    <a:pt x="271959" y="181247"/>
                  </a:lnTo>
                  <a:lnTo>
                    <a:pt x="285429" y="190717"/>
                  </a:lnTo>
                  <a:lnTo>
                    <a:pt x="294541" y="204761"/>
                  </a:lnTo>
                  <a:lnTo>
                    <a:pt x="297891" y="221957"/>
                  </a:lnTo>
                  <a:lnTo>
                    <a:pt x="294541" y="239210"/>
                  </a:lnTo>
                  <a:lnTo>
                    <a:pt x="285429" y="253353"/>
                  </a:lnTo>
                  <a:lnTo>
                    <a:pt x="271959" y="262918"/>
                  </a:lnTo>
                  <a:lnTo>
                    <a:pt x="255536" y="266433"/>
                  </a:lnTo>
                  <a:lnTo>
                    <a:pt x="320471" y="266433"/>
                  </a:lnTo>
                  <a:lnTo>
                    <a:pt x="320471" y="177774"/>
                  </a:lnTo>
                  <a:close/>
                </a:path>
                <a:path w="345439" h="358775">
                  <a:moveTo>
                    <a:pt x="255536" y="187363"/>
                  </a:moveTo>
                  <a:lnTo>
                    <a:pt x="242686" y="190071"/>
                  </a:lnTo>
                  <a:lnTo>
                    <a:pt x="232222" y="197469"/>
                  </a:lnTo>
                  <a:lnTo>
                    <a:pt x="225182" y="208462"/>
                  </a:lnTo>
                  <a:lnTo>
                    <a:pt x="222605" y="221957"/>
                  </a:lnTo>
                  <a:lnTo>
                    <a:pt x="225182" y="235509"/>
                  </a:lnTo>
                  <a:lnTo>
                    <a:pt x="232222" y="246602"/>
                  </a:lnTo>
                  <a:lnTo>
                    <a:pt x="242686" y="254094"/>
                  </a:lnTo>
                  <a:lnTo>
                    <a:pt x="255536" y="256844"/>
                  </a:lnTo>
                  <a:lnTo>
                    <a:pt x="268409" y="254094"/>
                  </a:lnTo>
                  <a:lnTo>
                    <a:pt x="278964" y="246602"/>
                  </a:lnTo>
                  <a:lnTo>
                    <a:pt x="286097" y="235509"/>
                  </a:lnTo>
                  <a:lnTo>
                    <a:pt x="288721" y="221957"/>
                  </a:lnTo>
                  <a:lnTo>
                    <a:pt x="286104" y="208462"/>
                  </a:lnTo>
                  <a:lnTo>
                    <a:pt x="278977" y="197469"/>
                  </a:lnTo>
                  <a:lnTo>
                    <a:pt x="268426" y="190071"/>
                  </a:lnTo>
                  <a:lnTo>
                    <a:pt x="255536" y="187363"/>
                  </a:lnTo>
                  <a:close/>
                </a:path>
                <a:path w="345439" h="358775">
                  <a:moveTo>
                    <a:pt x="41401" y="201371"/>
                  </a:moveTo>
                  <a:lnTo>
                    <a:pt x="25984" y="201371"/>
                  </a:lnTo>
                  <a:lnTo>
                    <a:pt x="25984" y="213867"/>
                  </a:lnTo>
                  <a:lnTo>
                    <a:pt x="56845" y="213867"/>
                  </a:lnTo>
                  <a:lnTo>
                    <a:pt x="56845" y="201523"/>
                  </a:lnTo>
                  <a:lnTo>
                    <a:pt x="41401" y="201371"/>
                  </a:lnTo>
                  <a:close/>
                </a:path>
                <a:path w="345439" h="358775">
                  <a:moveTo>
                    <a:pt x="315404" y="60121"/>
                  </a:moveTo>
                  <a:lnTo>
                    <a:pt x="12242" y="60121"/>
                  </a:lnTo>
                  <a:lnTo>
                    <a:pt x="7175" y="65316"/>
                  </a:lnTo>
                  <a:lnTo>
                    <a:pt x="7175" y="191490"/>
                  </a:lnTo>
                  <a:lnTo>
                    <a:pt x="78244" y="192023"/>
                  </a:lnTo>
                  <a:lnTo>
                    <a:pt x="94576" y="172796"/>
                  </a:lnTo>
                  <a:lnTo>
                    <a:pt x="95465" y="171830"/>
                  </a:lnTo>
                  <a:lnTo>
                    <a:pt x="96641" y="171297"/>
                  </a:lnTo>
                  <a:lnTo>
                    <a:pt x="320471" y="171030"/>
                  </a:lnTo>
                  <a:lnTo>
                    <a:pt x="320471" y="123278"/>
                  </a:lnTo>
                  <a:lnTo>
                    <a:pt x="216204" y="123278"/>
                  </a:lnTo>
                  <a:lnTo>
                    <a:pt x="213474" y="120522"/>
                  </a:lnTo>
                  <a:lnTo>
                    <a:pt x="213474" y="85775"/>
                  </a:lnTo>
                  <a:lnTo>
                    <a:pt x="216204" y="83045"/>
                  </a:lnTo>
                  <a:lnTo>
                    <a:pt x="320471" y="83045"/>
                  </a:lnTo>
                  <a:lnTo>
                    <a:pt x="320471" y="65316"/>
                  </a:lnTo>
                  <a:lnTo>
                    <a:pt x="315404" y="60121"/>
                  </a:lnTo>
                  <a:close/>
                </a:path>
                <a:path w="345439" h="358775">
                  <a:moveTo>
                    <a:pt x="320471" y="83045"/>
                  </a:moveTo>
                  <a:lnTo>
                    <a:pt x="288074" y="83045"/>
                  </a:lnTo>
                  <a:lnTo>
                    <a:pt x="290829" y="85775"/>
                  </a:lnTo>
                  <a:lnTo>
                    <a:pt x="290829" y="120522"/>
                  </a:lnTo>
                  <a:lnTo>
                    <a:pt x="288074" y="123278"/>
                  </a:lnTo>
                  <a:lnTo>
                    <a:pt x="320471" y="123278"/>
                  </a:lnTo>
                  <a:lnTo>
                    <a:pt x="320471" y="83045"/>
                  </a:lnTo>
                  <a:close/>
                </a:path>
                <a:path w="345439" h="358775">
                  <a:moveTo>
                    <a:pt x="281533" y="92659"/>
                  </a:moveTo>
                  <a:lnTo>
                    <a:pt x="222605" y="92659"/>
                  </a:lnTo>
                  <a:lnTo>
                    <a:pt x="222605" y="113652"/>
                  </a:lnTo>
                  <a:lnTo>
                    <a:pt x="281533" y="113652"/>
                  </a:lnTo>
                  <a:lnTo>
                    <a:pt x="281533" y="92659"/>
                  </a:lnTo>
                  <a:close/>
                </a:path>
                <a:path w="345439" h="358775">
                  <a:moveTo>
                    <a:pt x="340461" y="138252"/>
                  </a:moveTo>
                  <a:lnTo>
                    <a:pt x="329742" y="138252"/>
                  </a:lnTo>
                  <a:lnTo>
                    <a:pt x="329742" y="183400"/>
                  </a:lnTo>
                  <a:lnTo>
                    <a:pt x="340461" y="183400"/>
                  </a:lnTo>
                  <a:lnTo>
                    <a:pt x="340461" y="138252"/>
                  </a:lnTo>
                  <a:close/>
                </a:path>
                <a:path w="345439" h="358775">
                  <a:moveTo>
                    <a:pt x="216522" y="0"/>
                  </a:moveTo>
                  <a:lnTo>
                    <a:pt x="210438" y="0"/>
                  </a:lnTo>
                  <a:lnTo>
                    <a:pt x="207987" y="2412"/>
                  </a:lnTo>
                  <a:lnTo>
                    <a:pt x="207987" y="50393"/>
                  </a:lnTo>
                  <a:lnTo>
                    <a:pt x="218846" y="50393"/>
                  </a:lnTo>
                  <a:lnTo>
                    <a:pt x="218846" y="2412"/>
                  </a:lnTo>
                  <a:lnTo>
                    <a:pt x="216522" y="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grpSp>
          <p:nvGrpSpPr>
            <p:cNvPr id="32" name="object 32"/>
            <p:cNvGrpSpPr/>
            <p:nvPr/>
          </p:nvGrpSpPr>
          <p:grpSpPr>
            <a:xfrm>
              <a:off x="3870187" y="3292350"/>
              <a:ext cx="237424" cy="263895"/>
              <a:chOff x="2683941" y="5133627"/>
              <a:chExt cx="370205" cy="411480"/>
            </a:xfrm>
          </p:grpSpPr>
          <p:sp>
            <p:nvSpPr>
              <p:cNvPr id="33" name="object 33"/>
              <p:cNvSpPr/>
              <p:nvPr/>
            </p:nvSpPr>
            <p:spPr>
              <a:xfrm>
                <a:off x="2683954" y="5315673"/>
                <a:ext cx="198120" cy="229870"/>
              </a:xfrm>
              <a:custGeom>
                <a:avLst/>
                <a:gdLst/>
                <a:ahLst/>
                <a:cxnLst/>
                <a:rect l="l" t="t" r="r" b="b"/>
                <a:pathLst>
                  <a:path w="198119" h="229870">
                    <a:moveTo>
                      <a:pt x="187985" y="27597"/>
                    </a:moveTo>
                    <a:lnTo>
                      <a:pt x="171183" y="15760"/>
                    </a:lnTo>
                    <a:lnTo>
                      <a:pt x="152730" y="7112"/>
                    </a:lnTo>
                    <a:lnTo>
                      <a:pt x="133019" y="1803"/>
                    </a:lnTo>
                    <a:lnTo>
                      <a:pt x="112483" y="0"/>
                    </a:lnTo>
                    <a:lnTo>
                      <a:pt x="74333" y="6426"/>
                    </a:lnTo>
                    <a:lnTo>
                      <a:pt x="41211" y="24320"/>
                    </a:lnTo>
                    <a:lnTo>
                      <a:pt x="15621" y="51536"/>
                    </a:lnTo>
                    <a:lnTo>
                      <a:pt x="0" y="85979"/>
                    </a:lnTo>
                    <a:lnTo>
                      <a:pt x="187985" y="85979"/>
                    </a:lnTo>
                    <a:lnTo>
                      <a:pt x="187985" y="27597"/>
                    </a:lnTo>
                    <a:close/>
                  </a:path>
                  <a:path w="198119" h="229870">
                    <a:moveTo>
                      <a:pt x="197612" y="192735"/>
                    </a:moveTo>
                    <a:lnTo>
                      <a:pt x="193446" y="182575"/>
                    </a:lnTo>
                    <a:lnTo>
                      <a:pt x="190436" y="172059"/>
                    </a:lnTo>
                    <a:lnTo>
                      <a:pt x="188607" y="161290"/>
                    </a:lnTo>
                    <a:lnTo>
                      <a:pt x="187985" y="150380"/>
                    </a:lnTo>
                    <a:lnTo>
                      <a:pt x="187985" y="143281"/>
                    </a:lnTo>
                    <a:lnTo>
                      <a:pt x="0" y="143281"/>
                    </a:lnTo>
                    <a:lnTo>
                      <a:pt x="15621" y="177711"/>
                    </a:lnTo>
                    <a:lnTo>
                      <a:pt x="41211" y="204939"/>
                    </a:lnTo>
                    <a:lnTo>
                      <a:pt x="74333" y="222821"/>
                    </a:lnTo>
                    <a:lnTo>
                      <a:pt x="112483" y="229260"/>
                    </a:lnTo>
                    <a:lnTo>
                      <a:pt x="136410" y="226822"/>
                    </a:lnTo>
                    <a:lnTo>
                      <a:pt x="158991" y="219735"/>
                    </a:lnTo>
                    <a:lnTo>
                      <a:pt x="179603" y="208267"/>
                    </a:lnTo>
                    <a:lnTo>
                      <a:pt x="197612" y="192735"/>
                    </a:lnTo>
                    <a:close/>
                  </a:path>
                </a:pathLst>
              </a:custGeom>
              <a:solidFill>
                <a:srgbClr val="40BAC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34" name="object 34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893687" y="5133627"/>
                <a:ext cx="160070" cy="194932"/>
              </a:xfrm>
              <a:prstGeom prst="rect">
                <a:avLst/>
              </a:prstGeom>
            </p:spPr>
          </p:pic>
          <p:sp>
            <p:nvSpPr>
              <p:cNvPr id="35" name="object 35"/>
              <p:cNvSpPr/>
              <p:nvPr/>
            </p:nvSpPr>
            <p:spPr>
              <a:xfrm>
                <a:off x="2683941" y="5350002"/>
                <a:ext cx="370205" cy="194945"/>
              </a:xfrm>
              <a:custGeom>
                <a:avLst/>
                <a:gdLst/>
                <a:ahLst/>
                <a:cxnLst/>
                <a:rect l="l" t="t" r="r" b="b"/>
                <a:pathLst>
                  <a:path w="370205" h="194945">
                    <a:moveTo>
                      <a:pt x="187985" y="64795"/>
                    </a:moveTo>
                    <a:lnTo>
                      <a:pt x="0" y="64795"/>
                    </a:lnTo>
                    <a:lnTo>
                      <a:pt x="0" y="93522"/>
                    </a:lnTo>
                    <a:lnTo>
                      <a:pt x="187985" y="93522"/>
                    </a:lnTo>
                    <a:lnTo>
                      <a:pt x="187985" y="64795"/>
                    </a:lnTo>
                    <a:close/>
                  </a:path>
                  <a:path w="370205" h="194945">
                    <a:moveTo>
                      <a:pt x="369811" y="0"/>
                    </a:moveTo>
                    <a:lnTo>
                      <a:pt x="209740" y="0"/>
                    </a:lnTo>
                    <a:lnTo>
                      <a:pt x="209740" y="116052"/>
                    </a:lnTo>
                    <a:lnTo>
                      <a:pt x="216027" y="146735"/>
                    </a:lnTo>
                    <a:lnTo>
                      <a:pt x="233197" y="171805"/>
                    </a:lnTo>
                    <a:lnTo>
                      <a:pt x="258635" y="188722"/>
                    </a:lnTo>
                    <a:lnTo>
                      <a:pt x="289775" y="194932"/>
                    </a:lnTo>
                    <a:lnTo>
                      <a:pt x="320903" y="188722"/>
                    </a:lnTo>
                    <a:lnTo>
                      <a:pt x="346341" y="171792"/>
                    </a:lnTo>
                    <a:lnTo>
                      <a:pt x="363512" y="146723"/>
                    </a:lnTo>
                    <a:lnTo>
                      <a:pt x="369811" y="116052"/>
                    </a:lnTo>
                    <a:lnTo>
                      <a:pt x="369811" y="0"/>
                    </a:lnTo>
                    <a:close/>
                  </a:path>
                </a:pathLst>
              </a:custGeom>
              <a:solidFill>
                <a:srgbClr val="40BAC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</p:grpSp>
        <p:sp>
          <p:nvSpPr>
            <p:cNvPr id="36" name="object 36"/>
            <p:cNvSpPr/>
            <p:nvPr/>
          </p:nvSpPr>
          <p:spPr>
            <a:xfrm>
              <a:off x="4197532" y="3326689"/>
              <a:ext cx="282221" cy="195477"/>
            </a:xfrm>
            <a:custGeom>
              <a:avLst/>
              <a:gdLst/>
              <a:ahLst/>
              <a:cxnLst/>
              <a:rect l="l" t="t" r="r" b="b"/>
              <a:pathLst>
                <a:path w="440054" h="304800">
                  <a:moveTo>
                    <a:pt x="86704" y="0"/>
                  </a:moveTo>
                  <a:lnTo>
                    <a:pt x="48288" y="7267"/>
                  </a:lnTo>
                  <a:lnTo>
                    <a:pt x="5880" y="24164"/>
                  </a:lnTo>
                  <a:lnTo>
                    <a:pt x="0" y="27047"/>
                  </a:lnTo>
                  <a:lnTo>
                    <a:pt x="584" y="33867"/>
                  </a:lnTo>
                  <a:lnTo>
                    <a:pt x="7960" y="81187"/>
                  </a:lnTo>
                  <a:lnTo>
                    <a:pt x="21224" y="120038"/>
                  </a:lnTo>
                  <a:lnTo>
                    <a:pt x="65620" y="171929"/>
                  </a:lnTo>
                  <a:lnTo>
                    <a:pt x="103985" y="187570"/>
                  </a:lnTo>
                  <a:lnTo>
                    <a:pt x="143538" y="191146"/>
                  </a:lnTo>
                  <a:lnTo>
                    <a:pt x="178810" y="183504"/>
                  </a:lnTo>
                  <a:lnTo>
                    <a:pt x="204431" y="165566"/>
                  </a:lnTo>
                  <a:lnTo>
                    <a:pt x="210240" y="171364"/>
                  </a:lnTo>
                  <a:lnTo>
                    <a:pt x="214572" y="179176"/>
                  </a:lnTo>
                  <a:lnTo>
                    <a:pt x="217390" y="189057"/>
                  </a:lnTo>
                  <a:lnTo>
                    <a:pt x="218655" y="201063"/>
                  </a:lnTo>
                  <a:lnTo>
                    <a:pt x="218655" y="287486"/>
                  </a:lnTo>
                  <a:lnTo>
                    <a:pt x="218655" y="300186"/>
                  </a:lnTo>
                  <a:lnTo>
                    <a:pt x="222770" y="304517"/>
                  </a:lnTo>
                  <a:lnTo>
                    <a:pt x="232905" y="304517"/>
                  </a:lnTo>
                  <a:lnTo>
                    <a:pt x="237020" y="300186"/>
                  </a:lnTo>
                  <a:lnTo>
                    <a:pt x="237020" y="257070"/>
                  </a:lnTo>
                  <a:lnTo>
                    <a:pt x="239013" y="247259"/>
                  </a:lnTo>
                  <a:lnTo>
                    <a:pt x="261048" y="213839"/>
                  </a:lnTo>
                  <a:lnTo>
                    <a:pt x="264452" y="211731"/>
                  </a:lnTo>
                  <a:lnTo>
                    <a:pt x="280401" y="227772"/>
                  </a:lnTo>
                  <a:lnTo>
                    <a:pt x="302837" y="239460"/>
                  </a:lnTo>
                  <a:lnTo>
                    <a:pt x="329188" y="245430"/>
                  </a:lnTo>
                  <a:lnTo>
                    <a:pt x="356882" y="244319"/>
                  </a:lnTo>
                  <a:lnTo>
                    <a:pt x="380100" y="235968"/>
                  </a:lnTo>
                  <a:lnTo>
                    <a:pt x="401167" y="220092"/>
                  </a:lnTo>
                  <a:lnTo>
                    <a:pt x="420101" y="196793"/>
                  </a:lnTo>
                  <a:lnTo>
                    <a:pt x="436918" y="166176"/>
                  </a:lnTo>
                  <a:lnTo>
                    <a:pt x="439851" y="159851"/>
                  </a:lnTo>
                  <a:lnTo>
                    <a:pt x="435038" y="154949"/>
                  </a:lnTo>
                  <a:lnTo>
                    <a:pt x="409353" y="132272"/>
                  </a:lnTo>
                  <a:lnTo>
                    <a:pt x="384035" y="117235"/>
                  </a:lnTo>
                  <a:lnTo>
                    <a:pt x="359107" y="109949"/>
                  </a:lnTo>
                  <a:lnTo>
                    <a:pt x="334594" y="110524"/>
                  </a:lnTo>
                  <a:lnTo>
                    <a:pt x="303573" y="122172"/>
                  </a:lnTo>
                  <a:lnTo>
                    <a:pt x="278536" y="142284"/>
                  </a:lnTo>
                  <a:lnTo>
                    <a:pt x="262281" y="167135"/>
                  </a:lnTo>
                  <a:lnTo>
                    <a:pt x="257733" y="194217"/>
                  </a:lnTo>
                  <a:lnTo>
                    <a:pt x="251802" y="197380"/>
                  </a:lnTo>
                  <a:lnTo>
                    <a:pt x="245630" y="202218"/>
                  </a:lnTo>
                  <a:lnTo>
                    <a:pt x="237020" y="211807"/>
                  </a:lnTo>
                  <a:lnTo>
                    <a:pt x="237020" y="200720"/>
                  </a:lnTo>
                  <a:lnTo>
                    <a:pt x="235176" y="184280"/>
                  </a:lnTo>
                  <a:lnTo>
                    <a:pt x="230898" y="170222"/>
                  </a:lnTo>
                  <a:lnTo>
                    <a:pt x="224154" y="158634"/>
                  </a:lnTo>
                  <a:lnTo>
                    <a:pt x="213283" y="148434"/>
                  </a:lnTo>
                  <a:lnTo>
                    <a:pt x="215773" y="114461"/>
                  </a:lnTo>
                  <a:lnTo>
                    <a:pt x="205274" y="77379"/>
                  </a:lnTo>
                  <a:lnTo>
                    <a:pt x="183296" y="42405"/>
                  </a:lnTo>
                  <a:lnTo>
                    <a:pt x="151345" y="14754"/>
                  </a:lnTo>
                  <a:lnTo>
                    <a:pt x="121074" y="2462"/>
                  </a:lnTo>
                  <a:lnTo>
                    <a:pt x="86704" y="0"/>
                  </a:lnTo>
                  <a:close/>
                </a:path>
              </a:pathLst>
            </a:custGeom>
            <a:solidFill>
              <a:srgbClr val="40BAC2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0" name="object 50"/>
            <p:cNvSpPr/>
            <p:nvPr/>
          </p:nvSpPr>
          <p:spPr>
            <a:xfrm>
              <a:off x="4573441" y="3308479"/>
              <a:ext cx="244347" cy="231722"/>
            </a:xfrm>
            <a:custGeom>
              <a:avLst/>
              <a:gdLst/>
              <a:ahLst/>
              <a:cxnLst/>
              <a:rect l="l" t="t" r="r" b="b"/>
              <a:pathLst>
                <a:path w="381000" h="361314">
                  <a:moveTo>
                    <a:pt x="366851" y="343979"/>
                  </a:moveTo>
                  <a:lnTo>
                    <a:pt x="282675" y="343979"/>
                  </a:lnTo>
                  <a:lnTo>
                    <a:pt x="282675" y="350926"/>
                  </a:lnTo>
                  <a:lnTo>
                    <a:pt x="284161" y="354317"/>
                  </a:lnTo>
                  <a:lnTo>
                    <a:pt x="289457" y="359321"/>
                  </a:lnTo>
                  <a:lnTo>
                    <a:pt x="293038" y="360730"/>
                  </a:lnTo>
                  <a:lnTo>
                    <a:pt x="356487" y="360730"/>
                  </a:lnTo>
                  <a:lnTo>
                    <a:pt x="360081" y="359321"/>
                  </a:lnTo>
                  <a:lnTo>
                    <a:pt x="365365" y="354317"/>
                  </a:lnTo>
                  <a:lnTo>
                    <a:pt x="366851" y="350926"/>
                  </a:lnTo>
                  <a:lnTo>
                    <a:pt x="366851" y="343979"/>
                  </a:lnTo>
                  <a:close/>
                </a:path>
                <a:path w="381000" h="361314">
                  <a:moveTo>
                    <a:pt x="46328" y="0"/>
                  </a:moveTo>
                  <a:lnTo>
                    <a:pt x="2437" y="19430"/>
                  </a:lnTo>
                  <a:lnTo>
                    <a:pt x="0" y="87388"/>
                  </a:lnTo>
                  <a:lnTo>
                    <a:pt x="656" y="94497"/>
                  </a:lnTo>
                  <a:lnTo>
                    <a:pt x="2573" y="101360"/>
                  </a:lnTo>
                  <a:lnTo>
                    <a:pt x="5695" y="107816"/>
                  </a:lnTo>
                  <a:lnTo>
                    <a:pt x="9968" y="113715"/>
                  </a:lnTo>
                  <a:lnTo>
                    <a:pt x="31736" y="138709"/>
                  </a:lnTo>
                  <a:lnTo>
                    <a:pt x="31736" y="315798"/>
                  </a:lnTo>
                  <a:lnTo>
                    <a:pt x="52873" y="353181"/>
                  </a:lnTo>
                  <a:lnTo>
                    <a:pt x="79221" y="360718"/>
                  </a:lnTo>
                  <a:lnTo>
                    <a:pt x="88443" y="359853"/>
                  </a:lnTo>
                  <a:lnTo>
                    <a:pt x="120861" y="337394"/>
                  </a:lnTo>
                  <a:lnTo>
                    <a:pt x="126694" y="138709"/>
                  </a:lnTo>
                  <a:lnTo>
                    <a:pt x="148476" y="113715"/>
                  </a:lnTo>
                  <a:lnTo>
                    <a:pt x="152737" y="107816"/>
                  </a:lnTo>
                  <a:lnTo>
                    <a:pt x="155856" y="101360"/>
                  </a:lnTo>
                  <a:lnTo>
                    <a:pt x="157773" y="94497"/>
                  </a:lnTo>
                  <a:lnTo>
                    <a:pt x="158430" y="87388"/>
                  </a:lnTo>
                  <a:lnTo>
                    <a:pt x="158428" y="79565"/>
                  </a:lnTo>
                  <a:lnTo>
                    <a:pt x="79196" y="79565"/>
                  </a:lnTo>
                  <a:lnTo>
                    <a:pt x="52576" y="61937"/>
                  </a:lnTo>
                  <a:lnTo>
                    <a:pt x="52684" y="19430"/>
                  </a:lnTo>
                  <a:lnTo>
                    <a:pt x="52716" y="4952"/>
                  </a:lnTo>
                  <a:lnTo>
                    <a:pt x="51764" y="3047"/>
                  </a:lnTo>
                  <a:lnTo>
                    <a:pt x="48487" y="507"/>
                  </a:lnTo>
                  <a:lnTo>
                    <a:pt x="46328" y="0"/>
                  </a:lnTo>
                  <a:close/>
                </a:path>
                <a:path w="381000" h="361314">
                  <a:moveTo>
                    <a:pt x="328903" y="202933"/>
                  </a:moveTo>
                  <a:lnTo>
                    <a:pt x="140803" y="202933"/>
                  </a:lnTo>
                  <a:lnTo>
                    <a:pt x="140816" y="320065"/>
                  </a:lnTo>
                  <a:lnTo>
                    <a:pt x="140321" y="324307"/>
                  </a:lnTo>
                  <a:lnTo>
                    <a:pt x="139330" y="328460"/>
                  </a:lnTo>
                  <a:lnTo>
                    <a:pt x="138876" y="330187"/>
                  </a:lnTo>
                  <a:lnTo>
                    <a:pt x="138759" y="330631"/>
                  </a:lnTo>
                  <a:lnTo>
                    <a:pt x="374737" y="330631"/>
                  </a:lnTo>
                  <a:lnTo>
                    <a:pt x="378242" y="330187"/>
                  </a:lnTo>
                  <a:lnTo>
                    <a:pt x="380846" y="327355"/>
                  </a:lnTo>
                  <a:lnTo>
                    <a:pt x="380846" y="301726"/>
                  </a:lnTo>
                  <a:lnTo>
                    <a:pt x="312329" y="301726"/>
                  </a:lnTo>
                  <a:lnTo>
                    <a:pt x="305770" y="301111"/>
                  </a:lnTo>
                  <a:lnTo>
                    <a:pt x="278865" y="278447"/>
                  </a:lnTo>
                  <a:lnTo>
                    <a:pt x="278865" y="261645"/>
                  </a:lnTo>
                  <a:lnTo>
                    <a:pt x="312329" y="238378"/>
                  </a:lnTo>
                  <a:lnTo>
                    <a:pt x="374835" y="238378"/>
                  </a:lnTo>
                  <a:lnTo>
                    <a:pt x="372484" y="233460"/>
                  </a:lnTo>
                  <a:lnTo>
                    <a:pt x="366216" y="224688"/>
                  </a:lnTo>
                  <a:lnTo>
                    <a:pt x="358466" y="217040"/>
                  </a:lnTo>
                  <a:lnTo>
                    <a:pt x="349526" y="210786"/>
                  </a:lnTo>
                  <a:lnTo>
                    <a:pt x="339603" y="206044"/>
                  </a:lnTo>
                  <a:lnTo>
                    <a:pt x="328903" y="202933"/>
                  </a:lnTo>
                  <a:close/>
                </a:path>
                <a:path w="381000" h="361314">
                  <a:moveTo>
                    <a:pt x="374835" y="238378"/>
                  </a:moveTo>
                  <a:lnTo>
                    <a:pt x="312329" y="238378"/>
                  </a:lnTo>
                  <a:lnTo>
                    <a:pt x="318889" y="238993"/>
                  </a:lnTo>
                  <a:lnTo>
                    <a:pt x="325136" y="240790"/>
                  </a:lnTo>
                  <a:lnTo>
                    <a:pt x="330894" y="243699"/>
                  </a:lnTo>
                  <a:lnTo>
                    <a:pt x="335990" y="247649"/>
                  </a:lnTo>
                  <a:lnTo>
                    <a:pt x="342263" y="253593"/>
                  </a:lnTo>
                  <a:lnTo>
                    <a:pt x="345794" y="261645"/>
                  </a:lnTo>
                  <a:lnTo>
                    <a:pt x="345781" y="278447"/>
                  </a:lnTo>
                  <a:lnTo>
                    <a:pt x="312329" y="301726"/>
                  </a:lnTo>
                  <a:lnTo>
                    <a:pt x="380846" y="301726"/>
                  </a:lnTo>
                  <a:lnTo>
                    <a:pt x="380846" y="263778"/>
                  </a:lnTo>
                  <a:lnTo>
                    <a:pt x="379912" y="253593"/>
                  </a:lnTo>
                  <a:lnTo>
                    <a:pt x="379878" y="253220"/>
                  </a:lnTo>
                  <a:lnTo>
                    <a:pt x="377065" y="243043"/>
                  </a:lnTo>
                  <a:lnTo>
                    <a:pt x="374835" y="238378"/>
                  </a:lnTo>
                  <a:close/>
                </a:path>
                <a:path w="381000" h="361314">
                  <a:moveTo>
                    <a:pt x="243927" y="127507"/>
                  </a:moveTo>
                  <a:lnTo>
                    <a:pt x="154748" y="127507"/>
                  </a:lnTo>
                  <a:lnTo>
                    <a:pt x="140803" y="143522"/>
                  </a:lnTo>
                  <a:lnTo>
                    <a:pt x="140803" y="189585"/>
                  </a:lnTo>
                  <a:lnTo>
                    <a:pt x="326757" y="189585"/>
                  </a:lnTo>
                  <a:lnTo>
                    <a:pt x="307136" y="154179"/>
                  </a:lnTo>
                  <a:lnTo>
                    <a:pt x="271877" y="132005"/>
                  </a:lnTo>
                  <a:lnTo>
                    <a:pt x="243927" y="127507"/>
                  </a:lnTo>
                  <a:close/>
                </a:path>
                <a:path w="381000" h="361314">
                  <a:moveTo>
                    <a:pt x="112114" y="0"/>
                  </a:moveTo>
                  <a:lnTo>
                    <a:pt x="109955" y="507"/>
                  </a:lnTo>
                  <a:lnTo>
                    <a:pt x="106666" y="3047"/>
                  </a:lnTo>
                  <a:lnTo>
                    <a:pt x="105713" y="4952"/>
                  </a:lnTo>
                  <a:lnTo>
                    <a:pt x="105726" y="6959"/>
                  </a:lnTo>
                  <a:lnTo>
                    <a:pt x="105853" y="61937"/>
                  </a:lnTo>
                  <a:lnTo>
                    <a:pt x="79196" y="79565"/>
                  </a:lnTo>
                  <a:lnTo>
                    <a:pt x="158428" y="79565"/>
                  </a:lnTo>
                  <a:lnTo>
                    <a:pt x="158405" y="25819"/>
                  </a:lnTo>
                  <a:lnTo>
                    <a:pt x="155980" y="19430"/>
                  </a:lnTo>
                  <a:lnTo>
                    <a:pt x="147191" y="9207"/>
                  </a:lnTo>
                  <a:lnTo>
                    <a:pt x="141070" y="5676"/>
                  </a:lnTo>
                  <a:lnTo>
                    <a:pt x="112114" y="0"/>
                  </a:lnTo>
                  <a:close/>
                </a:path>
              </a:pathLst>
            </a:custGeom>
            <a:solidFill>
              <a:srgbClr val="41BAC1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pic>
          <p:nvPicPr>
            <p:cNvPr id="51" name="object 5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36994" y="3345598"/>
              <a:ext cx="260460" cy="157276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5308317" y="3361314"/>
              <a:ext cx="261451" cy="125839"/>
            </a:xfrm>
            <a:custGeom>
              <a:avLst/>
              <a:gdLst/>
              <a:ahLst/>
              <a:cxnLst/>
              <a:rect l="l" t="t" r="r" b="b"/>
              <a:pathLst>
                <a:path w="407670" h="196214">
                  <a:moveTo>
                    <a:pt x="203403" y="0"/>
                  </a:moveTo>
                  <a:lnTo>
                    <a:pt x="158591" y="14182"/>
                  </a:lnTo>
                  <a:lnTo>
                    <a:pt x="118740" y="50355"/>
                  </a:lnTo>
                  <a:lnTo>
                    <a:pt x="98797" y="86242"/>
                  </a:lnTo>
                  <a:lnTo>
                    <a:pt x="92633" y="105791"/>
                  </a:lnTo>
                  <a:lnTo>
                    <a:pt x="89595" y="111576"/>
                  </a:lnTo>
                  <a:lnTo>
                    <a:pt x="84980" y="115277"/>
                  </a:lnTo>
                  <a:lnTo>
                    <a:pt x="79448" y="116531"/>
                  </a:lnTo>
                  <a:lnTo>
                    <a:pt x="73659" y="114973"/>
                  </a:lnTo>
                  <a:lnTo>
                    <a:pt x="67551" y="111671"/>
                  </a:lnTo>
                  <a:lnTo>
                    <a:pt x="64604" y="104660"/>
                  </a:lnTo>
                  <a:lnTo>
                    <a:pt x="66662" y="96570"/>
                  </a:lnTo>
                  <a:lnTo>
                    <a:pt x="79604" y="59724"/>
                  </a:lnTo>
                  <a:lnTo>
                    <a:pt x="105117" y="21577"/>
                  </a:lnTo>
                  <a:lnTo>
                    <a:pt x="104597" y="21361"/>
                  </a:lnTo>
                  <a:lnTo>
                    <a:pt x="70942" y="41173"/>
                  </a:lnTo>
                  <a:lnTo>
                    <a:pt x="38776" y="69168"/>
                  </a:lnTo>
                  <a:lnTo>
                    <a:pt x="14375" y="102960"/>
                  </a:lnTo>
                  <a:lnTo>
                    <a:pt x="0" y="141274"/>
                  </a:lnTo>
                  <a:lnTo>
                    <a:pt x="241" y="149237"/>
                  </a:lnTo>
                  <a:lnTo>
                    <a:pt x="17322" y="184010"/>
                  </a:lnTo>
                  <a:lnTo>
                    <a:pt x="49364" y="196113"/>
                  </a:lnTo>
                  <a:lnTo>
                    <a:pt x="363385" y="196100"/>
                  </a:lnTo>
                  <a:lnTo>
                    <a:pt x="400456" y="169849"/>
                  </a:lnTo>
                  <a:lnTo>
                    <a:pt x="407161" y="145135"/>
                  </a:lnTo>
                  <a:lnTo>
                    <a:pt x="406539" y="139065"/>
                  </a:lnTo>
                  <a:lnTo>
                    <a:pt x="391071" y="99908"/>
                  </a:lnTo>
                  <a:lnTo>
                    <a:pt x="367302" y="68065"/>
                  </a:lnTo>
                  <a:lnTo>
                    <a:pt x="330428" y="36588"/>
                  </a:lnTo>
                  <a:lnTo>
                    <a:pt x="325678" y="42316"/>
                  </a:lnTo>
                  <a:lnTo>
                    <a:pt x="320865" y="47409"/>
                  </a:lnTo>
                  <a:lnTo>
                    <a:pt x="298632" y="85993"/>
                  </a:lnTo>
                  <a:lnTo>
                    <a:pt x="292861" y="108077"/>
                  </a:lnTo>
                  <a:lnTo>
                    <a:pt x="285153" y="116827"/>
                  </a:lnTo>
                  <a:lnTo>
                    <a:pt x="278955" y="118186"/>
                  </a:lnTo>
                  <a:lnTo>
                    <a:pt x="267322" y="110883"/>
                  </a:lnTo>
                  <a:lnTo>
                    <a:pt x="265239" y="104381"/>
                  </a:lnTo>
                  <a:lnTo>
                    <a:pt x="267690" y="92379"/>
                  </a:lnTo>
                  <a:lnTo>
                    <a:pt x="287524" y="45966"/>
                  </a:lnTo>
                  <a:lnTo>
                    <a:pt x="304584" y="22491"/>
                  </a:lnTo>
                  <a:lnTo>
                    <a:pt x="303098" y="21551"/>
                  </a:lnTo>
                  <a:lnTo>
                    <a:pt x="267347" y="8356"/>
                  </a:lnTo>
                  <a:lnTo>
                    <a:pt x="264845" y="7099"/>
                  </a:lnTo>
                  <a:lnTo>
                    <a:pt x="247761" y="18210"/>
                  </a:lnTo>
                  <a:lnTo>
                    <a:pt x="213475" y="50961"/>
                  </a:lnTo>
                  <a:lnTo>
                    <a:pt x="189458" y="99021"/>
                  </a:lnTo>
                  <a:lnTo>
                    <a:pt x="188912" y="103403"/>
                  </a:lnTo>
                  <a:lnTo>
                    <a:pt x="184607" y="114274"/>
                  </a:lnTo>
                  <a:lnTo>
                    <a:pt x="177063" y="118986"/>
                  </a:lnTo>
                  <a:lnTo>
                    <a:pt x="163652" y="112585"/>
                  </a:lnTo>
                  <a:lnTo>
                    <a:pt x="160604" y="106070"/>
                  </a:lnTo>
                  <a:lnTo>
                    <a:pt x="162128" y="94856"/>
                  </a:lnTo>
                  <a:lnTo>
                    <a:pt x="175137" y="58915"/>
                  </a:lnTo>
                  <a:lnTo>
                    <a:pt x="201036" y="20897"/>
                  </a:lnTo>
                  <a:lnTo>
                    <a:pt x="221272" y="1219"/>
                  </a:lnTo>
                  <a:lnTo>
                    <a:pt x="219405" y="736"/>
                  </a:lnTo>
                  <a:lnTo>
                    <a:pt x="203403" y="0"/>
                  </a:lnTo>
                  <a:close/>
                </a:path>
              </a:pathLst>
            </a:custGeom>
            <a:solidFill>
              <a:srgbClr val="41BAC1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3" name="object 53"/>
            <p:cNvSpPr/>
            <p:nvPr/>
          </p:nvSpPr>
          <p:spPr>
            <a:xfrm>
              <a:off x="5712253" y="3300351"/>
              <a:ext cx="196699" cy="248012"/>
            </a:xfrm>
            <a:custGeom>
              <a:avLst/>
              <a:gdLst/>
              <a:ahLst/>
              <a:cxnLst/>
              <a:rect l="l" t="t" r="r" b="b"/>
              <a:pathLst>
                <a:path w="306704" h="386714">
                  <a:moveTo>
                    <a:pt x="21894" y="304380"/>
                  </a:moveTo>
                  <a:lnTo>
                    <a:pt x="7124" y="304380"/>
                  </a:lnTo>
                  <a:lnTo>
                    <a:pt x="7124" y="386346"/>
                  </a:lnTo>
                  <a:lnTo>
                    <a:pt x="21894" y="386346"/>
                  </a:lnTo>
                  <a:lnTo>
                    <a:pt x="21894" y="304380"/>
                  </a:lnTo>
                  <a:close/>
                </a:path>
                <a:path w="306704" h="386714">
                  <a:moveTo>
                    <a:pt x="54178" y="304380"/>
                  </a:moveTo>
                  <a:lnTo>
                    <a:pt x="39408" y="304380"/>
                  </a:lnTo>
                  <a:lnTo>
                    <a:pt x="39408" y="386346"/>
                  </a:lnTo>
                  <a:lnTo>
                    <a:pt x="54178" y="386346"/>
                  </a:lnTo>
                  <a:lnTo>
                    <a:pt x="54178" y="304380"/>
                  </a:lnTo>
                  <a:close/>
                </a:path>
                <a:path w="306704" h="386714">
                  <a:moveTo>
                    <a:pt x="86436" y="304380"/>
                  </a:moveTo>
                  <a:lnTo>
                    <a:pt x="71666" y="304380"/>
                  </a:lnTo>
                  <a:lnTo>
                    <a:pt x="71666" y="386346"/>
                  </a:lnTo>
                  <a:lnTo>
                    <a:pt x="86436" y="386346"/>
                  </a:lnTo>
                  <a:lnTo>
                    <a:pt x="86436" y="304380"/>
                  </a:lnTo>
                  <a:close/>
                </a:path>
                <a:path w="306704" h="386714">
                  <a:moveTo>
                    <a:pt x="303314" y="0"/>
                  </a:moveTo>
                  <a:lnTo>
                    <a:pt x="158115" y="0"/>
                  </a:lnTo>
                  <a:lnTo>
                    <a:pt x="158115" y="50800"/>
                  </a:lnTo>
                  <a:lnTo>
                    <a:pt x="206514" y="50800"/>
                  </a:lnTo>
                  <a:lnTo>
                    <a:pt x="206514" y="104140"/>
                  </a:lnTo>
                  <a:lnTo>
                    <a:pt x="258127" y="104140"/>
                  </a:lnTo>
                  <a:lnTo>
                    <a:pt x="258127" y="50800"/>
                  </a:lnTo>
                  <a:lnTo>
                    <a:pt x="303314" y="50800"/>
                  </a:lnTo>
                  <a:lnTo>
                    <a:pt x="303314" y="0"/>
                  </a:lnTo>
                  <a:close/>
                </a:path>
                <a:path w="306704" h="386714">
                  <a:moveTo>
                    <a:pt x="306527" y="118287"/>
                  </a:moveTo>
                  <a:lnTo>
                    <a:pt x="284175" y="118198"/>
                  </a:lnTo>
                  <a:lnTo>
                    <a:pt x="159854" y="116840"/>
                  </a:lnTo>
                  <a:lnTo>
                    <a:pt x="108788" y="119938"/>
                  </a:lnTo>
                  <a:lnTo>
                    <a:pt x="68846" y="130086"/>
                  </a:lnTo>
                  <a:lnTo>
                    <a:pt x="18376" y="176022"/>
                  </a:lnTo>
                  <a:lnTo>
                    <a:pt x="1447" y="245846"/>
                  </a:lnTo>
                  <a:lnTo>
                    <a:pt x="0" y="291769"/>
                  </a:lnTo>
                  <a:lnTo>
                    <a:pt x="90347" y="291769"/>
                  </a:lnTo>
                  <a:lnTo>
                    <a:pt x="91300" y="256451"/>
                  </a:lnTo>
                  <a:lnTo>
                    <a:pt x="93764" y="233311"/>
                  </a:lnTo>
                  <a:lnTo>
                    <a:pt x="144145" y="205574"/>
                  </a:lnTo>
                  <a:lnTo>
                    <a:pt x="181051" y="205117"/>
                  </a:lnTo>
                  <a:lnTo>
                    <a:pt x="306527" y="206590"/>
                  </a:lnTo>
                  <a:lnTo>
                    <a:pt x="306527" y="118287"/>
                  </a:lnTo>
                  <a:close/>
                </a:path>
              </a:pathLst>
            </a:custGeom>
            <a:solidFill>
              <a:srgbClr val="41BAC1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4" name="object 54"/>
            <p:cNvSpPr/>
            <p:nvPr/>
          </p:nvSpPr>
          <p:spPr>
            <a:xfrm>
              <a:off x="6053850" y="3295953"/>
              <a:ext cx="256971" cy="256971"/>
            </a:xfrm>
            <a:custGeom>
              <a:avLst/>
              <a:gdLst/>
              <a:ahLst/>
              <a:cxnLst/>
              <a:rect l="l" t="t" r="r" b="b"/>
              <a:pathLst>
                <a:path w="400685" h="400685">
                  <a:moveTo>
                    <a:pt x="97523" y="369062"/>
                  </a:moveTo>
                  <a:lnTo>
                    <a:pt x="95110" y="356997"/>
                  </a:lnTo>
                  <a:lnTo>
                    <a:pt x="88557" y="347141"/>
                  </a:lnTo>
                  <a:lnTo>
                    <a:pt x="78841" y="340499"/>
                  </a:lnTo>
                  <a:lnTo>
                    <a:pt x="66954" y="338061"/>
                  </a:lnTo>
                  <a:lnTo>
                    <a:pt x="55041" y="340499"/>
                  </a:lnTo>
                  <a:lnTo>
                    <a:pt x="45326" y="347141"/>
                  </a:lnTo>
                  <a:lnTo>
                    <a:pt x="38773" y="356997"/>
                  </a:lnTo>
                  <a:lnTo>
                    <a:pt x="36372" y="369062"/>
                  </a:lnTo>
                  <a:lnTo>
                    <a:pt x="38773" y="381139"/>
                  </a:lnTo>
                  <a:lnTo>
                    <a:pt x="45326" y="390994"/>
                  </a:lnTo>
                  <a:lnTo>
                    <a:pt x="55041" y="397624"/>
                  </a:lnTo>
                  <a:lnTo>
                    <a:pt x="66954" y="400062"/>
                  </a:lnTo>
                  <a:lnTo>
                    <a:pt x="78841" y="397624"/>
                  </a:lnTo>
                  <a:lnTo>
                    <a:pt x="88557" y="390994"/>
                  </a:lnTo>
                  <a:lnTo>
                    <a:pt x="95110" y="381139"/>
                  </a:lnTo>
                  <a:lnTo>
                    <a:pt x="97523" y="369062"/>
                  </a:lnTo>
                  <a:close/>
                </a:path>
                <a:path w="400685" h="400685">
                  <a:moveTo>
                    <a:pt x="286842" y="369062"/>
                  </a:moveTo>
                  <a:lnTo>
                    <a:pt x="284441" y="356997"/>
                  </a:lnTo>
                  <a:lnTo>
                    <a:pt x="277888" y="347141"/>
                  </a:lnTo>
                  <a:lnTo>
                    <a:pt x="268173" y="340499"/>
                  </a:lnTo>
                  <a:lnTo>
                    <a:pt x="256273" y="338061"/>
                  </a:lnTo>
                  <a:lnTo>
                    <a:pt x="244373" y="340499"/>
                  </a:lnTo>
                  <a:lnTo>
                    <a:pt x="234657" y="347141"/>
                  </a:lnTo>
                  <a:lnTo>
                    <a:pt x="228104" y="356997"/>
                  </a:lnTo>
                  <a:lnTo>
                    <a:pt x="225691" y="369062"/>
                  </a:lnTo>
                  <a:lnTo>
                    <a:pt x="228104" y="381139"/>
                  </a:lnTo>
                  <a:lnTo>
                    <a:pt x="234657" y="390994"/>
                  </a:lnTo>
                  <a:lnTo>
                    <a:pt x="244373" y="397624"/>
                  </a:lnTo>
                  <a:lnTo>
                    <a:pt x="256273" y="400062"/>
                  </a:lnTo>
                  <a:lnTo>
                    <a:pt x="268173" y="397624"/>
                  </a:lnTo>
                  <a:lnTo>
                    <a:pt x="277888" y="390994"/>
                  </a:lnTo>
                  <a:lnTo>
                    <a:pt x="284441" y="381139"/>
                  </a:lnTo>
                  <a:lnTo>
                    <a:pt x="286842" y="369062"/>
                  </a:lnTo>
                  <a:close/>
                </a:path>
                <a:path w="400685" h="400685">
                  <a:moveTo>
                    <a:pt x="354317" y="369074"/>
                  </a:moveTo>
                  <a:lnTo>
                    <a:pt x="351917" y="356997"/>
                  </a:lnTo>
                  <a:lnTo>
                    <a:pt x="345363" y="347141"/>
                  </a:lnTo>
                  <a:lnTo>
                    <a:pt x="335648" y="340499"/>
                  </a:lnTo>
                  <a:lnTo>
                    <a:pt x="323748" y="338061"/>
                  </a:lnTo>
                  <a:lnTo>
                    <a:pt x="311848" y="340499"/>
                  </a:lnTo>
                  <a:lnTo>
                    <a:pt x="302120" y="347141"/>
                  </a:lnTo>
                  <a:lnTo>
                    <a:pt x="295567" y="356997"/>
                  </a:lnTo>
                  <a:lnTo>
                    <a:pt x="293166" y="369074"/>
                  </a:lnTo>
                  <a:lnTo>
                    <a:pt x="295567" y="381139"/>
                  </a:lnTo>
                  <a:lnTo>
                    <a:pt x="302120" y="390994"/>
                  </a:lnTo>
                  <a:lnTo>
                    <a:pt x="311848" y="397637"/>
                  </a:lnTo>
                  <a:lnTo>
                    <a:pt x="323748" y="400075"/>
                  </a:lnTo>
                  <a:lnTo>
                    <a:pt x="335648" y="397637"/>
                  </a:lnTo>
                  <a:lnTo>
                    <a:pt x="345363" y="390994"/>
                  </a:lnTo>
                  <a:lnTo>
                    <a:pt x="351917" y="381139"/>
                  </a:lnTo>
                  <a:lnTo>
                    <a:pt x="354317" y="369074"/>
                  </a:lnTo>
                  <a:close/>
                </a:path>
                <a:path w="400685" h="400685">
                  <a:moveTo>
                    <a:pt x="400088" y="258152"/>
                  </a:moveTo>
                  <a:lnTo>
                    <a:pt x="129578" y="33235"/>
                  </a:lnTo>
                  <a:lnTo>
                    <a:pt x="89611" y="0"/>
                  </a:lnTo>
                  <a:lnTo>
                    <a:pt x="61874" y="28130"/>
                  </a:lnTo>
                  <a:lnTo>
                    <a:pt x="61874" y="134543"/>
                  </a:lnTo>
                  <a:lnTo>
                    <a:pt x="58724" y="135902"/>
                  </a:lnTo>
                  <a:lnTo>
                    <a:pt x="56527" y="139052"/>
                  </a:lnTo>
                  <a:lnTo>
                    <a:pt x="56642" y="147777"/>
                  </a:lnTo>
                  <a:lnTo>
                    <a:pt x="60452" y="151650"/>
                  </a:lnTo>
                  <a:lnTo>
                    <a:pt x="66319" y="151650"/>
                  </a:lnTo>
                  <a:lnTo>
                    <a:pt x="67246" y="151396"/>
                  </a:lnTo>
                  <a:lnTo>
                    <a:pt x="68148" y="151079"/>
                  </a:lnTo>
                  <a:lnTo>
                    <a:pt x="68148" y="167792"/>
                  </a:lnTo>
                  <a:lnTo>
                    <a:pt x="61277" y="167792"/>
                  </a:lnTo>
                  <a:lnTo>
                    <a:pt x="61277" y="161556"/>
                  </a:lnTo>
                  <a:lnTo>
                    <a:pt x="57048" y="161556"/>
                  </a:lnTo>
                  <a:lnTo>
                    <a:pt x="57048" y="168224"/>
                  </a:lnTo>
                  <a:lnTo>
                    <a:pt x="60477" y="171704"/>
                  </a:lnTo>
                  <a:lnTo>
                    <a:pt x="68935" y="171704"/>
                  </a:lnTo>
                  <a:lnTo>
                    <a:pt x="72377" y="168224"/>
                  </a:lnTo>
                  <a:lnTo>
                    <a:pt x="72377" y="167792"/>
                  </a:lnTo>
                  <a:lnTo>
                    <a:pt x="72377" y="151079"/>
                  </a:lnTo>
                  <a:lnTo>
                    <a:pt x="72377" y="147777"/>
                  </a:lnTo>
                  <a:lnTo>
                    <a:pt x="73380" y="146316"/>
                  </a:lnTo>
                  <a:lnTo>
                    <a:pt x="74104" y="144653"/>
                  </a:lnTo>
                  <a:lnTo>
                    <a:pt x="74104" y="139052"/>
                  </a:lnTo>
                  <a:lnTo>
                    <a:pt x="71882" y="135902"/>
                  </a:lnTo>
                  <a:lnTo>
                    <a:pt x="68732" y="134543"/>
                  </a:lnTo>
                  <a:lnTo>
                    <a:pt x="68643" y="33235"/>
                  </a:lnTo>
                  <a:lnTo>
                    <a:pt x="90652" y="33235"/>
                  </a:lnTo>
                  <a:lnTo>
                    <a:pt x="172656" y="102235"/>
                  </a:lnTo>
                  <a:lnTo>
                    <a:pt x="164033" y="114058"/>
                  </a:lnTo>
                  <a:lnTo>
                    <a:pt x="336905" y="258152"/>
                  </a:lnTo>
                  <a:lnTo>
                    <a:pt x="240144" y="258152"/>
                  </a:lnTo>
                  <a:lnTo>
                    <a:pt x="192963" y="312318"/>
                  </a:lnTo>
                  <a:lnTo>
                    <a:pt x="91528" y="312318"/>
                  </a:lnTo>
                  <a:lnTo>
                    <a:pt x="91592" y="304469"/>
                  </a:lnTo>
                  <a:lnTo>
                    <a:pt x="91655" y="295021"/>
                  </a:lnTo>
                  <a:lnTo>
                    <a:pt x="91922" y="259549"/>
                  </a:lnTo>
                  <a:lnTo>
                    <a:pt x="91998" y="250190"/>
                  </a:lnTo>
                  <a:lnTo>
                    <a:pt x="91859" y="246913"/>
                  </a:lnTo>
                  <a:lnTo>
                    <a:pt x="89115" y="244233"/>
                  </a:lnTo>
                  <a:lnTo>
                    <a:pt x="75184" y="244233"/>
                  </a:lnTo>
                  <a:lnTo>
                    <a:pt x="75184" y="259549"/>
                  </a:lnTo>
                  <a:lnTo>
                    <a:pt x="75184" y="295021"/>
                  </a:lnTo>
                  <a:lnTo>
                    <a:pt x="23228" y="295021"/>
                  </a:lnTo>
                  <a:lnTo>
                    <a:pt x="35191" y="259549"/>
                  </a:lnTo>
                  <a:lnTo>
                    <a:pt x="75184" y="259549"/>
                  </a:lnTo>
                  <a:lnTo>
                    <a:pt x="75184" y="244233"/>
                  </a:lnTo>
                  <a:lnTo>
                    <a:pt x="25628" y="244233"/>
                  </a:lnTo>
                  <a:lnTo>
                    <a:pt x="22110" y="246773"/>
                  </a:lnTo>
                  <a:lnTo>
                    <a:pt x="2235" y="304469"/>
                  </a:lnTo>
                  <a:lnTo>
                    <a:pt x="0" y="309702"/>
                  </a:lnTo>
                  <a:lnTo>
                    <a:pt x="165" y="312318"/>
                  </a:lnTo>
                  <a:lnTo>
                    <a:pt x="215" y="370979"/>
                  </a:lnTo>
                  <a:lnTo>
                    <a:pt x="25311" y="370827"/>
                  </a:lnTo>
                  <a:lnTo>
                    <a:pt x="51231" y="329285"/>
                  </a:lnTo>
                  <a:lnTo>
                    <a:pt x="67805" y="325882"/>
                  </a:lnTo>
                  <a:lnTo>
                    <a:pt x="82816" y="328650"/>
                  </a:lnTo>
                  <a:lnTo>
                    <a:pt x="95478" y="336283"/>
                  </a:lnTo>
                  <a:lnTo>
                    <a:pt x="104787" y="347751"/>
                  </a:lnTo>
                  <a:lnTo>
                    <a:pt x="109766" y="362051"/>
                  </a:lnTo>
                  <a:lnTo>
                    <a:pt x="214757" y="362051"/>
                  </a:lnTo>
                  <a:lnTo>
                    <a:pt x="219798" y="347751"/>
                  </a:lnTo>
                  <a:lnTo>
                    <a:pt x="229108" y="336283"/>
                  </a:lnTo>
                  <a:lnTo>
                    <a:pt x="241757" y="328650"/>
                  </a:lnTo>
                  <a:lnTo>
                    <a:pt x="256743" y="325882"/>
                  </a:lnTo>
                  <a:lnTo>
                    <a:pt x="324332" y="325882"/>
                  </a:lnTo>
                  <a:lnTo>
                    <a:pt x="339331" y="328650"/>
                  </a:lnTo>
                  <a:lnTo>
                    <a:pt x="351993" y="336283"/>
                  </a:lnTo>
                  <a:lnTo>
                    <a:pt x="361302" y="347751"/>
                  </a:lnTo>
                  <a:lnTo>
                    <a:pt x="366344" y="362051"/>
                  </a:lnTo>
                  <a:lnTo>
                    <a:pt x="400088" y="362051"/>
                  </a:lnTo>
                  <a:lnTo>
                    <a:pt x="400088" y="325882"/>
                  </a:lnTo>
                  <a:lnTo>
                    <a:pt x="400088" y="312318"/>
                  </a:lnTo>
                  <a:lnTo>
                    <a:pt x="400088" y="258152"/>
                  </a:lnTo>
                  <a:close/>
                </a:path>
              </a:pathLst>
            </a:custGeom>
            <a:solidFill>
              <a:srgbClr val="41BAC1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1857646" y="4196543"/>
            <a:ext cx="6209285" cy="2428508"/>
            <a:chOff x="2148894" y="4312860"/>
            <a:chExt cx="4503602" cy="2256799"/>
          </a:xfrm>
        </p:grpSpPr>
        <p:sp>
          <p:nvSpPr>
            <p:cNvPr id="23" name="object 23"/>
            <p:cNvSpPr txBox="1"/>
            <p:nvPr/>
          </p:nvSpPr>
          <p:spPr>
            <a:xfrm>
              <a:off x="5736603" y="4364564"/>
              <a:ext cx="915893" cy="126719"/>
            </a:xfrm>
            <a:prstGeom prst="rect">
              <a:avLst/>
            </a:prstGeom>
          </p:spPr>
          <p:txBody>
            <a:bodyPr vert="horz" wrap="square" lIns="0" tIns="8145" rIns="0" bIns="0" rtlCol="0">
              <a:spAutoFit/>
            </a:bodyPr>
            <a:lstStyle/>
            <a:p>
              <a:pPr marL="8145">
                <a:spcBef>
                  <a:spcPts val="64"/>
                </a:spcBef>
              </a:pPr>
              <a:r>
                <a:rPr sz="770" spc="-58" dirty="0">
                  <a:latin typeface="Tahoma"/>
                  <a:cs typeface="Tahoma"/>
                </a:rPr>
                <a:t>нарушения</a:t>
              </a:r>
              <a:r>
                <a:rPr sz="770" spc="-22" dirty="0">
                  <a:latin typeface="Tahoma"/>
                  <a:cs typeface="Tahoma"/>
                </a:rPr>
                <a:t> </a:t>
              </a:r>
              <a:r>
                <a:rPr sz="770" spc="-61" dirty="0">
                  <a:latin typeface="Tahoma"/>
                  <a:cs typeface="Tahoma"/>
                </a:rPr>
                <a:t>интеллекта</a:t>
              </a:r>
              <a:endParaRPr sz="770" dirty="0">
                <a:latin typeface="Tahoma"/>
                <a:cs typeface="Tahoma"/>
              </a:endParaRPr>
            </a:p>
          </p:txBody>
        </p:sp>
        <p:grpSp>
          <p:nvGrpSpPr>
            <p:cNvPr id="71" name="Группа 70"/>
            <p:cNvGrpSpPr/>
            <p:nvPr/>
          </p:nvGrpSpPr>
          <p:grpSpPr>
            <a:xfrm>
              <a:off x="2148894" y="4312860"/>
              <a:ext cx="3545941" cy="2256799"/>
              <a:chOff x="2148894" y="4312860"/>
              <a:chExt cx="3545941" cy="2256799"/>
            </a:xfrm>
          </p:grpSpPr>
          <p:sp>
            <p:nvSpPr>
              <p:cNvPr id="9" name="object 9"/>
              <p:cNvSpPr txBox="1"/>
              <p:nvPr/>
            </p:nvSpPr>
            <p:spPr>
              <a:xfrm>
                <a:off x="2968153" y="4367789"/>
                <a:ext cx="755032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58" dirty="0">
                    <a:latin typeface="Tahoma"/>
                    <a:cs typeface="Tahoma"/>
                  </a:rPr>
                  <a:t>нарушения</a:t>
                </a:r>
                <a:r>
                  <a:rPr sz="770" spc="-22" dirty="0">
                    <a:latin typeface="Tahoma"/>
                    <a:cs typeface="Tahoma"/>
                  </a:rPr>
                  <a:t> </a:t>
                </a:r>
                <a:r>
                  <a:rPr sz="770" spc="-45" dirty="0">
                    <a:latin typeface="Tahoma"/>
                    <a:cs typeface="Tahoma"/>
                  </a:rPr>
                  <a:t>зрения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1" name="object 11"/>
              <p:cNvSpPr txBox="1"/>
              <p:nvPr/>
            </p:nvSpPr>
            <p:spPr>
              <a:xfrm>
                <a:off x="3001775" y="5331786"/>
                <a:ext cx="264302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26" dirty="0">
                    <a:latin typeface="Tahoma"/>
                    <a:cs typeface="Tahoma"/>
                  </a:rPr>
                  <a:t>Адрес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2" name="object 12"/>
              <p:cNvSpPr txBox="1"/>
              <p:nvPr/>
            </p:nvSpPr>
            <p:spPr>
              <a:xfrm>
                <a:off x="3001775" y="5633701"/>
                <a:ext cx="1039696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35" dirty="0">
                    <a:latin typeface="Tahoma"/>
                    <a:cs typeface="Tahoma"/>
                  </a:rPr>
                  <a:t>Aдрес</a:t>
                </a:r>
                <a:r>
                  <a:rPr sz="770" spc="-26" dirty="0">
                    <a:latin typeface="Tahoma"/>
                    <a:cs typeface="Tahoma"/>
                  </a:rPr>
                  <a:t> </a:t>
                </a:r>
                <a:r>
                  <a:rPr sz="770" spc="-58" dirty="0">
                    <a:latin typeface="Tahoma"/>
                    <a:cs typeface="Tahoma"/>
                  </a:rPr>
                  <a:t>электронной</a:t>
                </a:r>
                <a:r>
                  <a:rPr sz="770" spc="-22" dirty="0">
                    <a:latin typeface="Tahoma"/>
                    <a:cs typeface="Tahoma"/>
                  </a:rPr>
                  <a:t> </a:t>
                </a:r>
                <a:r>
                  <a:rPr sz="770" spc="-61" dirty="0">
                    <a:latin typeface="Tahoma"/>
                    <a:cs typeface="Tahoma"/>
                  </a:rPr>
                  <a:t>почты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3" name="object 13"/>
              <p:cNvSpPr txBox="1"/>
              <p:nvPr/>
            </p:nvSpPr>
            <p:spPr>
              <a:xfrm>
                <a:off x="3004121" y="5931902"/>
                <a:ext cx="212989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26" dirty="0">
                    <a:latin typeface="Tahoma"/>
                    <a:cs typeface="Tahoma"/>
                  </a:rPr>
                  <a:t>Сайт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4" name="object 14"/>
              <p:cNvSpPr txBox="1"/>
              <p:nvPr/>
            </p:nvSpPr>
            <p:spPr>
              <a:xfrm>
                <a:off x="5050574" y="5331786"/>
                <a:ext cx="422720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55" dirty="0">
                    <a:latin typeface="Tahoma"/>
                    <a:cs typeface="Tahoma"/>
                  </a:rPr>
                  <a:t>ВКонтакте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5" name="object 15"/>
              <p:cNvSpPr txBox="1"/>
              <p:nvPr/>
            </p:nvSpPr>
            <p:spPr>
              <a:xfrm>
                <a:off x="5050575" y="5636731"/>
                <a:ext cx="644260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38" dirty="0">
                    <a:latin typeface="Tahoma"/>
                    <a:cs typeface="Tahoma"/>
                  </a:rPr>
                  <a:t>Одноклассники</a:t>
                </a:r>
                <a:endParaRPr sz="770" dirty="0">
                  <a:latin typeface="Tahoma"/>
                  <a:cs typeface="Tahoma"/>
                </a:endParaRPr>
              </a:p>
            </p:txBody>
          </p:sp>
          <p:sp>
            <p:nvSpPr>
              <p:cNvPr id="16" name="object 16"/>
              <p:cNvSpPr txBox="1"/>
              <p:nvPr/>
            </p:nvSpPr>
            <p:spPr>
              <a:xfrm>
                <a:off x="5050574" y="5932391"/>
                <a:ext cx="360819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61" dirty="0">
                    <a:latin typeface="Tahoma"/>
                    <a:cs typeface="Tahoma"/>
                  </a:rPr>
                  <a:t>Telegram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7" name="object 17"/>
              <p:cNvSpPr txBox="1"/>
              <p:nvPr/>
            </p:nvSpPr>
            <p:spPr>
              <a:xfrm>
                <a:off x="5050574" y="6214758"/>
                <a:ext cx="274076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67" dirty="0">
                    <a:latin typeface="Tahoma"/>
                    <a:cs typeface="Tahoma"/>
                  </a:rPr>
                  <a:t>Rutube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8" name="object 18"/>
              <p:cNvSpPr txBox="1"/>
              <p:nvPr/>
            </p:nvSpPr>
            <p:spPr>
              <a:xfrm>
                <a:off x="3001775" y="6210848"/>
                <a:ext cx="493173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48" dirty="0">
                    <a:latin typeface="Tahoma"/>
                    <a:cs typeface="Tahoma"/>
                  </a:rPr>
                  <a:t>Общежитие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19" name="object 19"/>
              <p:cNvSpPr txBox="1"/>
              <p:nvPr/>
            </p:nvSpPr>
            <p:spPr>
              <a:xfrm>
                <a:off x="4679460" y="5079229"/>
                <a:ext cx="758697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19" dirty="0">
                    <a:latin typeface="Trebuchet MS"/>
                    <a:cs typeface="Trebuchet MS"/>
                  </a:rPr>
                  <a:t>Социальные</a:t>
                </a:r>
                <a:r>
                  <a:rPr sz="770" dirty="0">
                    <a:latin typeface="Trebuchet MS"/>
                    <a:cs typeface="Trebuchet MS"/>
                  </a:rPr>
                  <a:t> </a:t>
                </a:r>
                <a:r>
                  <a:rPr sz="770" spc="-32" dirty="0">
                    <a:latin typeface="Trebuchet MS"/>
                    <a:cs typeface="Trebuchet MS"/>
                  </a:rPr>
                  <a:t>сети</a:t>
                </a:r>
                <a:endParaRPr sz="770">
                  <a:latin typeface="Trebuchet MS"/>
                  <a:cs typeface="Trebuchet MS"/>
                </a:endParaRPr>
              </a:p>
            </p:txBody>
          </p:sp>
          <p:sp>
            <p:nvSpPr>
              <p:cNvPr id="20" name="object 20"/>
              <p:cNvSpPr txBox="1"/>
              <p:nvPr/>
            </p:nvSpPr>
            <p:spPr>
              <a:xfrm>
                <a:off x="2663892" y="5079229"/>
                <a:ext cx="401543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22" dirty="0">
                    <a:latin typeface="Trebuchet MS"/>
                    <a:cs typeface="Trebuchet MS"/>
                  </a:rPr>
                  <a:t>Символы</a:t>
                </a:r>
                <a:endParaRPr sz="770">
                  <a:latin typeface="Trebuchet MS"/>
                  <a:cs typeface="Trebuchet MS"/>
                </a:endParaRPr>
              </a:p>
            </p:txBody>
          </p:sp>
          <p:sp>
            <p:nvSpPr>
              <p:cNvPr id="21" name="object 21"/>
              <p:cNvSpPr txBox="1"/>
              <p:nvPr/>
            </p:nvSpPr>
            <p:spPr>
              <a:xfrm>
                <a:off x="2962289" y="4680553"/>
                <a:ext cx="708198" cy="126719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145">
                  <a:spcBef>
                    <a:spcPts val="64"/>
                  </a:spcBef>
                </a:pPr>
                <a:r>
                  <a:rPr sz="770" spc="-58" dirty="0">
                    <a:latin typeface="Tahoma"/>
                    <a:cs typeface="Tahoma"/>
                  </a:rPr>
                  <a:t>нарушения</a:t>
                </a:r>
                <a:r>
                  <a:rPr sz="770" spc="-16" dirty="0">
                    <a:latin typeface="Tahoma"/>
                    <a:cs typeface="Tahoma"/>
                  </a:rPr>
                  <a:t> </a:t>
                </a:r>
                <a:r>
                  <a:rPr sz="770" spc="-26" dirty="0">
                    <a:latin typeface="Tahoma"/>
                    <a:cs typeface="Tahoma"/>
                  </a:rPr>
                  <a:t>слуха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22" name="object 22"/>
              <p:cNvSpPr txBox="1"/>
              <p:nvPr/>
            </p:nvSpPr>
            <p:spPr>
              <a:xfrm>
                <a:off x="4408236" y="4312860"/>
                <a:ext cx="682949" cy="559145"/>
              </a:xfrm>
              <a:prstGeom prst="rect">
                <a:avLst/>
              </a:prstGeom>
            </p:spPr>
            <p:txBody>
              <a:bodyPr vert="horz" wrap="square" lIns="0" tIns="8145" rIns="0" bIns="0" rtlCol="0">
                <a:spAutoFit/>
              </a:bodyPr>
              <a:lstStyle/>
              <a:p>
                <a:pPr marL="8959" marR="3258">
                  <a:spcBef>
                    <a:spcPts val="64"/>
                  </a:spcBef>
                </a:pPr>
                <a:r>
                  <a:rPr sz="770" spc="-58" dirty="0">
                    <a:latin typeface="Tahoma"/>
                    <a:cs typeface="Tahoma"/>
                  </a:rPr>
                  <a:t>нарушения</a:t>
                </a:r>
                <a:r>
                  <a:rPr sz="770" spc="-16" dirty="0">
                    <a:latin typeface="Tahoma"/>
                    <a:cs typeface="Tahoma"/>
                  </a:rPr>
                  <a:t> ОДА </a:t>
                </a:r>
                <a:r>
                  <a:rPr sz="770" spc="-6" dirty="0">
                    <a:latin typeface="Tahoma"/>
                    <a:cs typeface="Tahoma"/>
                  </a:rPr>
                  <a:t>(мобильные)</a:t>
                </a:r>
                <a:endParaRPr sz="770">
                  <a:latin typeface="Tahoma"/>
                  <a:cs typeface="Tahoma"/>
                </a:endParaRPr>
              </a:p>
              <a:p>
                <a:pPr marL="8145" marR="4072">
                  <a:spcBef>
                    <a:spcPts val="612"/>
                  </a:spcBef>
                </a:pPr>
                <a:r>
                  <a:rPr sz="770" spc="-58" dirty="0">
                    <a:latin typeface="Tahoma"/>
                    <a:cs typeface="Tahoma"/>
                  </a:rPr>
                  <a:t>нарушения</a:t>
                </a:r>
                <a:r>
                  <a:rPr sz="770" spc="-16" dirty="0">
                    <a:latin typeface="Tahoma"/>
                    <a:cs typeface="Tahoma"/>
                  </a:rPr>
                  <a:t> ОДА </a:t>
                </a:r>
                <a:r>
                  <a:rPr sz="770" spc="-51" dirty="0">
                    <a:latin typeface="Tahoma"/>
                    <a:cs typeface="Tahoma"/>
                  </a:rPr>
                  <a:t>(на</a:t>
                </a:r>
                <a:r>
                  <a:rPr sz="770" spc="-48" dirty="0">
                    <a:latin typeface="Tahoma"/>
                    <a:cs typeface="Tahoma"/>
                  </a:rPr>
                  <a:t> </a:t>
                </a:r>
                <a:r>
                  <a:rPr sz="770" spc="-6" dirty="0">
                    <a:latin typeface="Tahoma"/>
                    <a:cs typeface="Tahoma"/>
                  </a:rPr>
                  <a:t>коляске)</a:t>
                </a:r>
                <a:endParaRPr sz="770">
                  <a:latin typeface="Tahoma"/>
                  <a:cs typeface="Tahoma"/>
                </a:endParaRPr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2672111" y="6210136"/>
                <a:ext cx="186925" cy="186925"/>
              </a:xfrm>
              <a:custGeom>
                <a:avLst/>
                <a:gdLst/>
                <a:ahLst/>
                <a:cxnLst/>
                <a:rect l="l" t="t" r="r" b="b"/>
                <a:pathLst>
                  <a:path w="291465" h="291465">
                    <a:moveTo>
                      <a:pt x="148031" y="0"/>
                    </a:moveTo>
                    <a:lnTo>
                      <a:pt x="142862" y="0"/>
                    </a:lnTo>
                    <a:lnTo>
                      <a:pt x="136994" y="1066"/>
                    </a:lnTo>
                    <a:lnTo>
                      <a:pt x="132715" y="4673"/>
                    </a:lnTo>
                    <a:lnTo>
                      <a:pt x="4597" y="132778"/>
                    </a:lnTo>
                    <a:lnTo>
                      <a:pt x="1028" y="137058"/>
                    </a:lnTo>
                    <a:lnTo>
                      <a:pt x="0" y="142862"/>
                    </a:lnTo>
                    <a:lnTo>
                      <a:pt x="0" y="148031"/>
                    </a:lnTo>
                    <a:lnTo>
                      <a:pt x="2514" y="157835"/>
                    </a:lnTo>
                    <a:lnTo>
                      <a:pt x="9334" y="163398"/>
                    </a:lnTo>
                    <a:lnTo>
                      <a:pt x="36360" y="163601"/>
                    </a:lnTo>
                    <a:lnTo>
                      <a:pt x="36334" y="281368"/>
                    </a:lnTo>
                    <a:lnTo>
                      <a:pt x="42278" y="288734"/>
                    </a:lnTo>
                    <a:lnTo>
                      <a:pt x="51308" y="290614"/>
                    </a:lnTo>
                    <a:lnTo>
                      <a:pt x="109245" y="290893"/>
                    </a:lnTo>
                    <a:lnTo>
                      <a:pt x="109093" y="190271"/>
                    </a:lnTo>
                    <a:lnTo>
                      <a:pt x="116852" y="182041"/>
                    </a:lnTo>
                    <a:lnTo>
                      <a:pt x="126542" y="181902"/>
                    </a:lnTo>
                    <a:lnTo>
                      <a:pt x="174091" y="182029"/>
                    </a:lnTo>
                    <a:lnTo>
                      <a:pt x="181800" y="190309"/>
                    </a:lnTo>
                    <a:lnTo>
                      <a:pt x="181648" y="290893"/>
                    </a:lnTo>
                    <a:lnTo>
                      <a:pt x="238848" y="290893"/>
                    </a:lnTo>
                    <a:lnTo>
                      <a:pt x="240868" y="290182"/>
                    </a:lnTo>
                    <a:lnTo>
                      <a:pt x="243027" y="289737"/>
                    </a:lnTo>
                    <a:lnTo>
                      <a:pt x="251231" y="285102"/>
                    </a:lnTo>
                    <a:lnTo>
                      <a:pt x="254533" y="279565"/>
                    </a:lnTo>
                    <a:lnTo>
                      <a:pt x="254546" y="163715"/>
                    </a:lnTo>
                    <a:lnTo>
                      <a:pt x="266509" y="163461"/>
                    </a:lnTo>
                    <a:lnTo>
                      <a:pt x="281978" y="164033"/>
                    </a:lnTo>
                    <a:lnTo>
                      <a:pt x="289560" y="156768"/>
                    </a:lnTo>
                    <a:lnTo>
                      <a:pt x="290652" y="148437"/>
                    </a:lnTo>
                    <a:lnTo>
                      <a:pt x="290893" y="142862"/>
                    </a:lnTo>
                    <a:lnTo>
                      <a:pt x="289826" y="136944"/>
                    </a:lnTo>
                    <a:lnTo>
                      <a:pt x="286156" y="132600"/>
                    </a:lnTo>
                    <a:lnTo>
                      <a:pt x="254863" y="101295"/>
                    </a:lnTo>
                    <a:lnTo>
                      <a:pt x="254508" y="100342"/>
                    </a:lnTo>
                    <a:lnTo>
                      <a:pt x="254508" y="27851"/>
                    </a:lnTo>
                    <a:lnTo>
                      <a:pt x="248869" y="20624"/>
                    </a:lnTo>
                    <a:lnTo>
                      <a:pt x="238912" y="18326"/>
                    </a:lnTo>
                    <a:lnTo>
                      <a:pt x="218655" y="18148"/>
                    </a:lnTo>
                    <a:lnTo>
                      <a:pt x="211209" y="19578"/>
                    </a:lnTo>
                    <a:lnTo>
                      <a:pt x="205303" y="23494"/>
                    </a:lnTo>
                    <a:lnTo>
                      <a:pt x="201409" y="29421"/>
                    </a:lnTo>
                    <a:lnTo>
                      <a:pt x="199999" y="36880"/>
                    </a:lnTo>
                    <a:lnTo>
                      <a:pt x="199999" y="46329"/>
                    </a:lnTo>
                    <a:lnTo>
                      <a:pt x="161150" y="7721"/>
                    </a:lnTo>
                    <a:lnTo>
                      <a:pt x="155232" y="2209"/>
                    </a:lnTo>
                    <a:lnTo>
                      <a:pt x="148031" y="0"/>
                    </a:lnTo>
                    <a:close/>
                  </a:path>
                </a:pathLst>
              </a:custGeom>
              <a:solidFill>
                <a:srgbClr val="26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39" name="object 39"/>
              <p:cNvSpPr/>
              <p:nvPr/>
            </p:nvSpPr>
            <p:spPr>
              <a:xfrm>
                <a:off x="2680975" y="5314923"/>
                <a:ext cx="169007" cy="219505"/>
              </a:xfrm>
              <a:custGeom>
                <a:avLst/>
                <a:gdLst/>
                <a:ahLst/>
                <a:cxnLst/>
                <a:rect l="l" t="t" r="r" b="b"/>
                <a:pathLst>
                  <a:path w="263525" h="342265">
                    <a:moveTo>
                      <a:pt x="145228" y="0"/>
                    </a:moveTo>
                    <a:lnTo>
                      <a:pt x="102560" y="2680"/>
                    </a:lnTo>
                    <a:lnTo>
                      <a:pt x="60087" y="20746"/>
                    </a:lnTo>
                    <a:lnTo>
                      <a:pt x="27753" y="50256"/>
                    </a:lnTo>
                    <a:lnTo>
                      <a:pt x="7182" y="88328"/>
                    </a:lnTo>
                    <a:lnTo>
                      <a:pt x="0" y="132078"/>
                    </a:lnTo>
                    <a:lnTo>
                      <a:pt x="7831" y="178625"/>
                    </a:lnTo>
                    <a:lnTo>
                      <a:pt x="29047" y="225642"/>
                    </a:lnTo>
                    <a:lnTo>
                      <a:pt x="57547" y="267544"/>
                    </a:lnTo>
                    <a:lnTo>
                      <a:pt x="91382" y="305856"/>
                    </a:lnTo>
                    <a:lnTo>
                      <a:pt x="128608" y="342100"/>
                    </a:lnTo>
                    <a:lnTo>
                      <a:pt x="134666" y="336855"/>
                    </a:lnTo>
                    <a:lnTo>
                      <a:pt x="139987" y="332422"/>
                    </a:lnTo>
                    <a:lnTo>
                      <a:pt x="173071" y="301131"/>
                    </a:lnTo>
                    <a:lnTo>
                      <a:pt x="198974" y="272813"/>
                    </a:lnTo>
                    <a:lnTo>
                      <a:pt x="222231" y="242340"/>
                    </a:lnTo>
                    <a:lnTo>
                      <a:pt x="242235" y="209232"/>
                    </a:lnTo>
                    <a:lnTo>
                      <a:pt x="251827" y="187935"/>
                    </a:lnTo>
                    <a:lnTo>
                      <a:pt x="132316" y="187935"/>
                    </a:lnTo>
                    <a:lnTo>
                      <a:pt x="105181" y="182079"/>
                    </a:lnTo>
                    <a:lnTo>
                      <a:pt x="83124" y="166786"/>
                    </a:lnTo>
                    <a:lnTo>
                      <a:pt x="68471" y="144440"/>
                    </a:lnTo>
                    <a:lnTo>
                      <a:pt x="63546" y="117424"/>
                    </a:lnTo>
                    <a:lnTo>
                      <a:pt x="69661" y="90654"/>
                    </a:lnTo>
                    <a:lnTo>
                      <a:pt x="85034" y="68848"/>
                    </a:lnTo>
                    <a:lnTo>
                      <a:pt x="107294" y="54293"/>
                    </a:lnTo>
                    <a:lnTo>
                      <a:pt x="134069" y="49276"/>
                    </a:lnTo>
                    <a:lnTo>
                      <a:pt x="232377" y="49276"/>
                    </a:lnTo>
                    <a:lnTo>
                      <a:pt x="220468" y="34385"/>
                    </a:lnTo>
                    <a:lnTo>
                      <a:pt x="185584" y="11274"/>
                    </a:lnTo>
                    <a:lnTo>
                      <a:pt x="145228" y="0"/>
                    </a:lnTo>
                    <a:close/>
                  </a:path>
                  <a:path w="263525" h="342265">
                    <a:moveTo>
                      <a:pt x="232377" y="49276"/>
                    </a:moveTo>
                    <a:lnTo>
                      <a:pt x="134069" y="49276"/>
                    </a:lnTo>
                    <a:lnTo>
                      <a:pt x="160850" y="55186"/>
                    </a:lnTo>
                    <a:lnTo>
                      <a:pt x="182573" y="70371"/>
                    </a:lnTo>
                    <a:lnTo>
                      <a:pt x="197063" y="92585"/>
                    </a:lnTo>
                    <a:lnTo>
                      <a:pt x="202141" y="119583"/>
                    </a:lnTo>
                    <a:lnTo>
                      <a:pt x="196399" y="146476"/>
                    </a:lnTo>
                    <a:lnTo>
                      <a:pt x="181364" y="168284"/>
                    </a:lnTo>
                    <a:lnTo>
                      <a:pt x="159261" y="182830"/>
                    </a:lnTo>
                    <a:lnTo>
                      <a:pt x="132316" y="187935"/>
                    </a:lnTo>
                    <a:lnTo>
                      <a:pt x="251827" y="187935"/>
                    </a:lnTo>
                    <a:lnTo>
                      <a:pt x="253129" y="185044"/>
                    </a:lnTo>
                    <a:lnTo>
                      <a:pt x="260329" y="160134"/>
                    </a:lnTo>
                    <a:lnTo>
                      <a:pt x="263220" y="134377"/>
                    </a:lnTo>
                    <a:lnTo>
                      <a:pt x="261183" y="107645"/>
                    </a:lnTo>
                    <a:lnTo>
                      <a:pt x="246721" y="67214"/>
                    </a:lnTo>
                    <a:lnTo>
                      <a:pt x="232377" y="49276"/>
                    </a:lnTo>
                    <a:close/>
                  </a:path>
                </a:pathLst>
              </a:custGeom>
              <a:solidFill>
                <a:srgbClr val="26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2660491" y="5633700"/>
                <a:ext cx="208102" cy="184889"/>
              </a:xfrm>
              <a:custGeom>
                <a:avLst/>
                <a:gdLst/>
                <a:ahLst/>
                <a:cxnLst/>
                <a:rect l="l" t="t" r="r" b="b"/>
                <a:pathLst>
                  <a:path w="324484" h="288290">
                    <a:moveTo>
                      <a:pt x="320725" y="99148"/>
                    </a:moveTo>
                    <a:lnTo>
                      <a:pt x="317474" y="96824"/>
                    </a:lnTo>
                    <a:lnTo>
                      <a:pt x="162382" y="0"/>
                    </a:lnTo>
                    <a:lnTo>
                      <a:pt x="160591" y="850"/>
                    </a:lnTo>
                    <a:lnTo>
                      <a:pt x="6362" y="97066"/>
                    </a:lnTo>
                    <a:lnTo>
                      <a:pt x="4025" y="99148"/>
                    </a:lnTo>
                    <a:lnTo>
                      <a:pt x="320725" y="99148"/>
                    </a:lnTo>
                    <a:close/>
                  </a:path>
                  <a:path w="324484" h="288290">
                    <a:moveTo>
                      <a:pt x="324154" y="256159"/>
                    </a:moveTo>
                    <a:lnTo>
                      <a:pt x="323824" y="182460"/>
                    </a:lnTo>
                    <a:lnTo>
                      <a:pt x="323938" y="108775"/>
                    </a:lnTo>
                    <a:lnTo>
                      <a:pt x="323938" y="101358"/>
                    </a:lnTo>
                    <a:lnTo>
                      <a:pt x="318211" y="104648"/>
                    </a:lnTo>
                    <a:lnTo>
                      <a:pt x="174129" y="194589"/>
                    </a:lnTo>
                    <a:lnTo>
                      <a:pt x="168059" y="197535"/>
                    </a:lnTo>
                    <a:lnTo>
                      <a:pt x="162179" y="198539"/>
                    </a:lnTo>
                    <a:lnTo>
                      <a:pt x="156273" y="197586"/>
                    </a:lnTo>
                    <a:lnTo>
                      <a:pt x="150177" y="194652"/>
                    </a:lnTo>
                    <a:lnTo>
                      <a:pt x="3467" y="103060"/>
                    </a:lnTo>
                    <a:lnTo>
                      <a:pt x="215" y="101498"/>
                    </a:lnTo>
                    <a:lnTo>
                      <a:pt x="279" y="219494"/>
                    </a:lnTo>
                    <a:lnTo>
                      <a:pt x="0" y="256463"/>
                    </a:lnTo>
                    <a:lnTo>
                      <a:pt x="1917" y="267995"/>
                    </a:lnTo>
                    <a:lnTo>
                      <a:pt x="7899" y="278130"/>
                    </a:lnTo>
                    <a:lnTo>
                      <a:pt x="17856" y="285318"/>
                    </a:lnTo>
                    <a:lnTo>
                      <a:pt x="31724" y="288036"/>
                    </a:lnTo>
                    <a:lnTo>
                      <a:pt x="240106" y="287883"/>
                    </a:lnTo>
                    <a:lnTo>
                      <a:pt x="292201" y="288036"/>
                    </a:lnTo>
                    <a:lnTo>
                      <a:pt x="306120" y="285369"/>
                    </a:lnTo>
                    <a:lnTo>
                      <a:pt x="316153" y="278218"/>
                    </a:lnTo>
                    <a:lnTo>
                      <a:pt x="322211" y="267995"/>
                    </a:lnTo>
                    <a:lnTo>
                      <a:pt x="324154" y="256159"/>
                    </a:lnTo>
                    <a:close/>
                  </a:path>
                </a:pathLst>
              </a:custGeom>
              <a:solidFill>
                <a:srgbClr val="26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41" name="object 41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660361" y="5920607"/>
                <a:ext cx="189561" cy="196433"/>
              </a:xfrm>
              <a:prstGeom prst="rect">
                <a:avLst/>
              </a:prstGeom>
            </p:spPr>
          </p:pic>
          <p:sp>
            <p:nvSpPr>
              <p:cNvPr id="42" name="object 42"/>
              <p:cNvSpPr/>
              <p:nvPr/>
            </p:nvSpPr>
            <p:spPr>
              <a:xfrm>
                <a:off x="4702174" y="5363180"/>
                <a:ext cx="224392" cy="122581"/>
              </a:xfrm>
              <a:custGeom>
                <a:avLst/>
                <a:gdLst/>
                <a:ahLst/>
                <a:cxnLst/>
                <a:rect l="l" t="t" r="r" b="b"/>
                <a:pathLst>
                  <a:path w="349885" h="191134">
                    <a:moveTo>
                      <a:pt x="195148" y="189904"/>
                    </a:moveTo>
                    <a:lnTo>
                      <a:pt x="160178" y="189904"/>
                    </a:lnTo>
                    <a:lnTo>
                      <a:pt x="163347" y="190234"/>
                    </a:lnTo>
                    <a:lnTo>
                      <a:pt x="172824" y="190883"/>
                    </a:lnTo>
                    <a:lnTo>
                      <a:pt x="178942" y="190883"/>
                    </a:lnTo>
                    <a:lnTo>
                      <a:pt x="186971" y="190597"/>
                    </a:lnTo>
                    <a:lnTo>
                      <a:pt x="195148" y="189904"/>
                    </a:lnTo>
                    <a:close/>
                  </a:path>
                  <a:path w="349885" h="191134">
                    <a:moveTo>
                      <a:pt x="145772" y="187326"/>
                    </a:moveTo>
                    <a:lnTo>
                      <a:pt x="145641" y="187326"/>
                    </a:lnTo>
                    <a:lnTo>
                      <a:pt x="148767" y="188011"/>
                    </a:lnTo>
                    <a:lnTo>
                      <a:pt x="150748" y="188405"/>
                    </a:lnTo>
                    <a:lnTo>
                      <a:pt x="155687" y="189307"/>
                    </a:lnTo>
                    <a:lnTo>
                      <a:pt x="159819" y="189904"/>
                    </a:lnTo>
                    <a:lnTo>
                      <a:pt x="196100" y="189904"/>
                    </a:lnTo>
                    <a:lnTo>
                      <a:pt x="198526" y="189307"/>
                    </a:lnTo>
                    <a:lnTo>
                      <a:pt x="202030" y="187834"/>
                    </a:lnTo>
                    <a:lnTo>
                      <a:pt x="147825" y="187834"/>
                    </a:lnTo>
                    <a:lnTo>
                      <a:pt x="145772" y="187326"/>
                    </a:lnTo>
                    <a:close/>
                  </a:path>
                  <a:path w="349885" h="191134">
                    <a:moveTo>
                      <a:pt x="60782" y="11088"/>
                    </a:moveTo>
                    <a:lnTo>
                      <a:pt x="49186" y="11088"/>
                    </a:lnTo>
                    <a:lnTo>
                      <a:pt x="6678" y="12320"/>
                    </a:lnTo>
                    <a:lnTo>
                      <a:pt x="6896" y="12320"/>
                    </a:lnTo>
                    <a:lnTo>
                      <a:pt x="3461" y="13348"/>
                    </a:lnTo>
                    <a:lnTo>
                      <a:pt x="3891" y="13348"/>
                    </a:lnTo>
                    <a:lnTo>
                      <a:pt x="1745" y="15114"/>
                    </a:lnTo>
                    <a:lnTo>
                      <a:pt x="1308" y="15609"/>
                    </a:lnTo>
                    <a:lnTo>
                      <a:pt x="571" y="16841"/>
                    </a:lnTo>
                    <a:lnTo>
                      <a:pt x="317" y="17514"/>
                    </a:lnTo>
                    <a:lnTo>
                      <a:pt x="89" y="18670"/>
                    </a:lnTo>
                    <a:lnTo>
                      <a:pt x="0" y="20638"/>
                    </a:lnTo>
                    <a:lnTo>
                      <a:pt x="175" y="21476"/>
                    </a:lnTo>
                    <a:lnTo>
                      <a:pt x="292" y="22035"/>
                    </a:lnTo>
                    <a:lnTo>
                      <a:pt x="17678" y="57011"/>
                    </a:lnTo>
                    <a:lnTo>
                      <a:pt x="46735" y="105301"/>
                    </a:lnTo>
                    <a:lnTo>
                      <a:pt x="81927" y="149467"/>
                    </a:lnTo>
                    <a:lnTo>
                      <a:pt x="113741" y="174905"/>
                    </a:lnTo>
                    <a:lnTo>
                      <a:pt x="147825" y="187834"/>
                    </a:lnTo>
                    <a:lnTo>
                      <a:pt x="202030" y="187834"/>
                    </a:lnTo>
                    <a:lnTo>
                      <a:pt x="208762" y="167526"/>
                    </a:lnTo>
                    <a:lnTo>
                      <a:pt x="209404" y="163285"/>
                    </a:lnTo>
                    <a:lnTo>
                      <a:pt x="209702" y="161481"/>
                    </a:lnTo>
                    <a:lnTo>
                      <a:pt x="210680" y="156604"/>
                    </a:lnTo>
                    <a:lnTo>
                      <a:pt x="210774" y="154699"/>
                    </a:lnTo>
                    <a:lnTo>
                      <a:pt x="210870" y="152744"/>
                    </a:lnTo>
                    <a:lnTo>
                      <a:pt x="213639" y="148057"/>
                    </a:lnTo>
                    <a:lnTo>
                      <a:pt x="215214" y="146635"/>
                    </a:lnTo>
                    <a:lnTo>
                      <a:pt x="218508" y="145632"/>
                    </a:lnTo>
                    <a:lnTo>
                      <a:pt x="330088" y="145632"/>
                    </a:lnTo>
                    <a:lnTo>
                      <a:pt x="327748" y="143142"/>
                    </a:lnTo>
                    <a:lnTo>
                      <a:pt x="299427" y="115875"/>
                    </a:lnTo>
                    <a:lnTo>
                      <a:pt x="293598" y="110567"/>
                    </a:lnTo>
                    <a:lnTo>
                      <a:pt x="292112" y="108421"/>
                    </a:lnTo>
                    <a:lnTo>
                      <a:pt x="291401" y="106135"/>
                    </a:lnTo>
                    <a:lnTo>
                      <a:pt x="290944" y="104420"/>
                    </a:lnTo>
                    <a:lnTo>
                      <a:pt x="290842" y="103087"/>
                    </a:lnTo>
                    <a:lnTo>
                      <a:pt x="291007" y="101715"/>
                    </a:lnTo>
                    <a:lnTo>
                      <a:pt x="294538" y="93511"/>
                    </a:lnTo>
                    <a:lnTo>
                      <a:pt x="127090" y="93511"/>
                    </a:lnTo>
                    <a:lnTo>
                      <a:pt x="97447" y="61773"/>
                    </a:lnTo>
                    <a:lnTo>
                      <a:pt x="76013" y="22899"/>
                    </a:lnTo>
                    <a:lnTo>
                      <a:pt x="74233" y="19381"/>
                    </a:lnTo>
                    <a:lnTo>
                      <a:pt x="61836" y="11240"/>
                    </a:lnTo>
                    <a:lnTo>
                      <a:pt x="60782" y="11088"/>
                    </a:lnTo>
                    <a:close/>
                  </a:path>
                  <a:path w="349885" h="191134">
                    <a:moveTo>
                      <a:pt x="278015" y="187326"/>
                    </a:moveTo>
                    <a:lnTo>
                      <a:pt x="203238" y="187326"/>
                    </a:lnTo>
                    <a:lnTo>
                      <a:pt x="202030" y="187834"/>
                    </a:lnTo>
                    <a:lnTo>
                      <a:pt x="281685" y="187834"/>
                    </a:lnTo>
                    <a:lnTo>
                      <a:pt x="278015" y="187326"/>
                    </a:lnTo>
                    <a:close/>
                  </a:path>
                  <a:path w="349885" h="191134">
                    <a:moveTo>
                      <a:pt x="330088" y="145632"/>
                    </a:moveTo>
                    <a:lnTo>
                      <a:pt x="223024" y="145632"/>
                    </a:lnTo>
                    <a:lnTo>
                      <a:pt x="224167" y="145949"/>
                    </a:lnTo>
                    <a:lnTo>
                      <a:pt x="224929" y="146267"/>
                    </a:lnTo>
                    <a:lnTo>
                      <a:pt x="227126" y="147410"/>
                    </a:lnTo>
                    <a:lnTo>
                      <a:pt x="228472" y="148426"/>
                    </a:lnTo>
                    <a:lnTo>
                      <a:pt x="230847" y="150483"/>
                    </a:lnTo>
                    <a:lnTo>
                      <a:pt x="231901" y="151486"/>
                    </a:lnTo>
                    <a:lnTo>
                      <a:pt x="236270" y="155474"/>
                    </a:lnTo>
                    <a:lnTo>
                      <a:pt x="239613" y="158649"/>
                    </a:lnTo>
                    <a:lnTo>
                      <a:pt x="248157" y="166866"/>
                    </a:lnTo>
                    <a:lnTo>
                      <a:pt x="253479" y="172060"/>
                    </a:lnTo>
                    <a:lnTo>
                      <a:pt x="259935" y="178144"/>
                    </a:lnTo>
                    <a:lnTo>
                      <a:pt x="281685" y="187834"/>
                    </a:lnTo>
                    <a:lnTo>
                      <a:pt x="285521" y="187834"/>
                    </a:lnTo>
                    <a:lnTo>
                      <a:pt x="314431" y="187326"/>
                    </a:lnTo>
                    <a:lnTo>
                      <a:pt x="309365" y="187326"/>
                    </a:lnTo>
                    <a:lnTo>
                      <a:pt x="325246" y="186792"/>
                    </a:lnTo>
                    <a:lnTo>
                      <a:pt x="349707" y="176620"/>
                    </a:lnTo>
                    <a:lnTo>
                      <a:pt x="349613" y="174905"/>
                    </a:lnTo>
                    <a:lnTo>
                      <a:pt x="349529" y="173368"/>
                    </a:lnTo>
                    <a:lnTo>
                      <a:pt x="349415" y="171413"/>
                    </a:lnTo>
                    <a:lnTo>
                      <a:pt x="348866" y="169444"/>
                    </a:lnTo>
                    <a:lnTo>
                      <a:pt x="331317" y="146940"/>
                    </a:lnTo>
                    <a:lnTo>
                      <a:pt x="330088" y="145632"/>
                    </a:lnTo>
                    <a:close/>
                  </a:path>
                  <a:path w="349885" h="191134">
                    <a:moveTo>
                      <a:pt x="191222" y="0"/>
                    </a:moveTo>
                    <a:lnTo>
                      <a:pt x="175531" y="0"/>
                    </a:lnTo>
                    <a:lnTo>
                      <a:pt x="164726" y="185"/>
                    </a:lnTo>
                    <a:lnTo>
                      <a:pt x="125996" y="1918"/>
                    </a:lnTo>
                    <a:lnTo>
                      <a:pt x="111994" y="11822"/>
                    </a:lnTo>
                    <a:lnTo>
                      <a:pt x="112229" y="13348"/>
                    </a:lnTo>
                    <a:lnTo>
                      <a:pt x="112343" y="14085"/>
                    </a:lnTo>
                    <a:lnTo>
                      <a:pt x="112382" y="14339"/>
                    </a:lnTo>
                    <a:lnTo>
                      <a:pt x="117246" y="16079"/>
                    </a:lnTo>
                    <a:lnTo>
                      <a:pt x="117932" y="16269"/>
                    </a:lnTo>
                    <a:lnTo>
                      <a:pt x="120304" y="16841"/>
                    </a:lnTo>
                    <a:lnTo>
                      <a:pt x="121079" y="17069"/>
                    </a:lnTo>
                    <a:lnTo>
                      <a:pt x="133832" y="35015"/>
                    </a:lnTo>
                    <a:lnTo>
                      <a:pt x="134175" y="38101"/>
                    </a:lnTo>
                    <a:lnTo>
                      <a:pt x="134632" y="41873"/>
                    </a:lnTo>
                    <a:lnTo>
                      <a:pt x="134751" y="43821"/>
                    </a:lnTo>
                    <a:lnTo>
                      <a:pt x="134777" y="66638"/>
                    </a:lnTo>
                    <a:lnTo>
                      <a:pt x="134645" y="70867"/>
                    </a:lnTo>
                    <a:lnTo>
                      <a:pt x="128892" y="93511"/>
                    </a:lnTo>
                    <a:lnTo>
                      <a:pt x="294538" y="93511"/>
                    </a:lnTo>
                    <a:lnTo>
                      <a:pt x="296791" y="89650"/>
                    </a:lnTo>
                    <a:lnTo>
                      <a:pt x="213271" y="89650"/>
                    </a:lnTo>
                    <a:lnTo>
                      <a:pt x="210819" y="89078"/>
                    </a:lnTo>
                    <a:lnTo>
                      <a:pt x="210662" y="89078"/>
                    </a:lnTo>
                    <a:lnTo>
                      <a:pt x="210172" y="88863"/>
                    </a:lnTo>
                    <a:lnTo>
                      <a:pt x="207619" y="87262"/>
                    </a:lnTo>
                    <a:lnTo>
                      <a:pt x="205981" y="83529"/>
                    </a:lnTo>
                    <a:lnTo>
                      <a:pt x="205364" y="81700"/>
                    </a:lnTo>
                    <a:lnTo>
                      <a:pt x="205244" y="81344"/>
                    </a:lnTo>
                    <a:lnTo>
                      <a:pt x="202821" y="41873"/>
                    </a:lnTo>
                    <a:lnTo>
                      <a:pt x="202604" y="32068"/>
                    </a:lnTo>
                    <a:lnTo>
                      <a:pt x="202506" y="28690"/>
                    </a:lnTo>
                    <a:lnTo>
                      <a:pt x="201909" y="17514"/>
                    </a:lnTo>
                    <a:lnTo>
                      <a:pt x="201801" y="16079"/>
                    </a:lnTo>
                    <a:lnTo>
                      <a:pt x="201728" y="15114"/>
                    </a:lnTo>
                    <a:lnTo>
                      <a:pt x="201650" y="14085"/>
                    </a:lnTo>
                    <a:lnTo>
                      <a:pt x="201575" y="13348"/>
                    </a:lnTo>
                    <a:lnTo>
                      <a:pt x="201470" y="12320"/>
                    </a:lnTo>
                    <a:lnTo>
                      <a:pt x="201345" y="11088"/>
                    </a:lnTo>
                    <a:lnTo>
                      <a:pt x="201222" y="9881"/>
                    </a:lnTo>
                    <a:lnTo>
                      <a:pt x="194146" y="953"/>
                    </a:lnTo>
                    <a:lnTo>
                      <a:pt x="191222" y="0"/>
                    </a:lnTo>
                    <a:close/>
                  </a:path>
                  <a:path w="349885" h="191134">
                    <a:moveTo>
                      <a:pt x="331968" y="1918"/>
                    </a:moveTo>
                    <a:lnTo>
                      <a:pt x="324186" y="1918"/>
                    </a:lnTo>
                    <a:lnTo>
                      <a:pt x="272732" y="3620"/>
                    </a:lnTo>
                    <a:lnTo>
                      <a:pt x="256738" y="22035"/>
                    </a:lnTo>
                    <a:lnTo>
                      <a:pt x="255777" y="24474"/>
                    </a:lnTo>
                    <a:lnTo>
                      <a:pt x="233522" y="66638"/>
                    </a:lnTo>
                    <a:lnTo>
                      <a:pt x="217221" y="87262"/>
                    </a:lnTo>
                    <a:lnTo>
                      <a:pt x="217061" y="87262"/>
                    </a:lnTo>
                    <a:lnTo>
                      <a:pt x="213271" y="89650"/>
                    </a:lnTo>
                    <a:lnTo>
                      <a:pt x="296790" y="89650"/>
                    </a:lnTo>
                    <a:lnTo>
                      <a:pt x="304694" y="78360"/>
                    </a:lnTo>
                    <a:lnTo>
                      <a:pt x="316422" y="61773"/>
                    </a:lnTo>
                    <a:lnTo>
                      <a:pt x="339697" y="23470"/>
                    </a:lnTo>
                    <a:lnTo>
                      <a:pt x="346011" y="6821"/>
                    </a:lnTo>
                    <a:lnTo>
                      <a:pt x="342747" y="2807"/>
                    </a:lnTo>
                    <a:lnTo>
                      <a:pt x="331968" y="1918"/>
                    </a:lnTo>
                    <a:close/>
                  </a:path>
                </a:pathLst>
              </a:custGeom>
              <a:solidFill>
                <a:srgbClr val="26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4721775" y="5961558"/>
                <a:ext cx="185704" cy="150273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234315">
                    <a:moveTo>
                      <a:pt x="276961" y="0"/>
                    </a:moveTo>
                    <a:lnTo>
                      <a:pt x="270471" y="2819"/>
                    </a:lnTo>
                    <a:lnTo>
                      <a:pt x="26386" y="93506"/>
                    </a:lnTo>
                    <a:lnTo>
                      <a:pt x="5473" y="101485"/>
                    </a:lnTo>
                    <a:lnTo>
                      <a:pt x="0" y="104101"/>
                    </a:lnTo>
                    <a:lnTo>
                      <a:pt x="1028" y="115608"/>
                    </a:lnTo>
                    <a:lnTo>
                      <a:pt x="6730" y="117043"/>
                    </a:lnTo>
                    <a:lnTo>
                      <a:pt x="74650" y="137604"/>
                    </a:lnTo>
                    <a:lnTo>
                      <a:pt x="77355" y="137172"/>
                    </a:lnTo>
                    <a:lnTo>
                      <a:pt x="233298" y="42608"/>
                    </a:lnTo>
                    <a:lnTo>
                      <a:pt x="238480" y="45580"/>
                    </a:lnTo>
                    <a:lnTo>
                      <a:pt x="234124" y="50025"/>
                    </a:lnTo>
                    <a:lnTo>
                      <a:pt x="232028" y="51854"/>
                    </a:lnTo>
                    <a:lnTo>
                      <a:pt x="114071" y="154266"/>
                    </a:lnTo>
                    <a:lnTo>
                      <a:pt x="112699" y="156845"/>
                    </a:lnTo>
                    <a:lnTo>
                      <a:pt x="112407" y="167932"/>
                    </a:lnTo>
                    <a:lnTo>
                      <a:pt x="111594" y="175196"/>
                    </a:lnTo>
                    <a:lnTo>
                      <a:pt x="108457" y="219684"/>
                    </a:lnTo>
                    <a:lnTo>
                      <a:pt x="113880" y="220154"/>
                    </a:lnTo>
                    <a:lnTo>
                      <a:pt x="117436" y="217728"/>
                    </a:lnTo>
                    <a:lnTo>
                      <a:pt x="153504" y="184302"/>
                    </a:lnTo>
                    <a:lnTo>
                      <a:pt x="157098" y="186626"/>
                    </a:lnTo>
                    <a:lnTo>
                      <a:pt x="216547" y="228765"/>
                    </a:lnTo>
                    <a:lnTo>
                      <a:pt x="226268" y="233721"/>
                    </a:lnTo>
                    <a:lnTo>
                      <a:pt x="234181" y="233662"/>
                    </a:lnTo>
                    <a:lnTo>
                      <a:pt x="240132" y="228652"/>
                    </a:lnTo>
                    <a:lnTo>
                      <a:pt x="243966" y="218757"/>
                    </a:lnTo>
                    <a:lnTo>
                      <a:pt x="288302" y="17373"/>
                    </a:lnTo>
                    <a:lnTo>
                      <a:pt x="289318" y="10274"/>
                    </a:lnTo>
                    <a:lnTo>
                      <a:pt x="276961" y="0"/>
                    </a:lnTo>
                    <a:close/>
                  </a:path>
                </a:pathLst>
              </a:custGeom>
              <a:solidFill>
                <a:srgbClr val="27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pic>
            <p:nvPicPr>
              <p:cNvPr id="44" name="object 44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737622" y="5600987"/>
                <a:ext cx="153172" cy="256566"/>
              </a:xfrm>
              <a:prstGeom prst="rect">
                <a:avLst/>
              </a:prstGeom>
            </p:spPr>
          </p:pic>
          <p:grpSp>
            <p:nvGrpSpPr>
              <p:cNvPr id="45" name="object 45"/>
              <p:cNvGrpSpPr/>
              <p:nvPr/>
            </p:nvGrpSpPr>
            <p:grpSpPr>
              <a:xfrm>
                <a:off x="2205636" y="6553369"/>
                <a:ext cx="3458729" cy="16290"/>
                <a:chOff x="88474" y="10218402"/>
                <a:chExt cx="5393055" cy="25400"/>
              </a:xfrm>
            </p:grpSpPr>
            <p:sp>
              <p:nvSpPr>
                <p:cNvPr id="46" name="object 46"/>
                <p:cNvSpPr/>
                <p:nvPr/>
              </p:nvSpPr>
              <p:spPr>
                <a:xfrm>
                  <a:off x="88474" y="10231102"/>
                  <a:ext cx="5342255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2255">
                      <a:moveTo>
                        <a:pt x="0" y="0"/>
                      </a:moveTo>
                      <a:lnTo>
                        <a:pt x="5342140" y="0"/>
                      </a:lnTo>
                    </a:path>
                  </a:pathLst>
                </a:custGeom>
                <a:ln w="25400">
                  <a:solidFill>
                    <a:srgbClr val="40BAC2"/>
                  </a:solidFill>
                  <a:prstDash val="dot"/>
                </a:ln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sp>
              <p:nvSpPr>
                <p:cNvPr id="47" name="object 47"/>
                <p:cNvSpPr/>
                <p:nvPr/>
              </p:nvSpPr>
              <p:spPr>
                <a:xfrm>
                  <a:off x="5455805" y="10218402"/>
                  <a:ext cx="25400" cy="2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00" h="25400">
                      <a:moveTo>
                        <a:pt x="0" y="12699"/>
                      </a:moveTo>
                      <a:lnTo>
                        <a:pt x="3719" y="3719"/>
                      </a:lnTo>
                      <a:lnTo>
                        <a:pt x="12700" y="0"/>
                      </a:lnTo>
                      <a:lnTo>
                        <a:pt x="21680" y="3719"/>
                      </a:lnTo>
                      <a:lnTo>
                        <a:pt x="25400" y="12699"/>
                      </a:lnTo>
                      <a:lnTo>
                        <a:pt x="21680" y="21680"/>
                      </a:lnTo>
                      <a:lnTo>
                        <a:pt x="12700" y="25399"/>
                      </a:lnTo>
                      <a:lnTo>
                        <a:pt x="3719" y="21680"/>
                      </a:lnTo>
                      <a:lnTo>
                        <a:pt x="0" y="12699"/>
                      </a:lnTo>
                      <a:close/>
                    </a:path>
                  </a:pathLst>
                </a:custGeom>
                <a:solidFill>
                  <a:srgbClr val="40BAC2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</p:grpSp>
          <p:sp>
            <p:nvSpPr>
              <p:cNvPr id="48" name="object 48"/>
              <p:cNvSpPr/>
              <p:nvPr/>
            </p:nvSpPr>
            <p:spPr>
              <a:xfrm>
                <a:off x="2148894" y="6553369"/>
                <a:ext cx="16290" cy="1629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25400">
                    <a:moveTo>
                      <a:pt x="0" y="12699"/>
                    </a:moveTo>
                    <a:lnTo>
                      <a:pt x="3719" y="3719"/>
                    </a:lnTo>
                    <a:lnTo>
                      <a:pt x="12700" y="0"/>
                    </a:lnTo>
                    <a:lnTo>
                      <a:pt x="21680" y="3719"/>
                    </a:lnTo>
                    <a:lnTo>
                      <a:pt x="25400" y="12699"/>
                    </a:lnTo>
                    <a:lnTo>
                      <a:pt x="21680" y="21680"/>
                    </a:lnTo>
                    <a:lnTo>
                      <a:pt x="12700" y="25399"/>
                    </a:lnTo>
                    <a:lnTo>
                      <a:pt x="3719" y="21680"/>
                    </a:lnTo>
                    <a:lnTo>
                      <a:pt x="0" y="12699"/>
                    </a:lnTo>
                    <a:close/>
                  </a:path>
                </a:pathLst>
              </a:custGeom>
              <a:solidFill>
                <a:srgbClr val="40BAC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4727924" y="6236410"/>
                <a:ext cx="169821" cy="174708"/>
              </a:xfrm>
              <a:custGeom>
                <a:avLst/>
                <a:gdLst/>
                <a:ahLst/>
                <a:cxnLst/>
                <a:rect l="l" t="t" r="r" b="b"/>
                <a:pathLst>
                  <a:path w="264795" h="272415">
                    <a:moveTo>
                      <a:pt x="129097" y="424"/>
                    </a:moveTo>
                    <a:lnTo>
                      <a:pt x="8367" y="424"/>
                    </a:lnTo>
                    <a:lnTo>
                      <a:pt x="8125" y="1104"/>
                    </a:lnTo>
                    <a:lnTo>
                      <a:pt x="8099" y="271399"/>
                    </a:lnTo>
                    <a:lnTo>
                      <a:pt x="8967" y="272046"/>
                    </a:lnTo>
                    <a:lnTo>
                      <a:pt x="73670" y="272046"/>
                    </a:lnTo>
                    <a:lnTo>
                      <a:pt x="73682" y="180200"/>
                    </a:lnTo>
                    <a:lnTo>
                      <a:pt x="211574" y="180200"/>
                    </a:lnTo>
                    <a:lnTo>
                      <a:pt x="202206" y="162953"/>
                    </a:lnTo>
                    <a:lnTo>
                      <a:pt x="202244" y="162077"/>
                    </a:lnTo>
                    <a:lnTo>
                      <a:pt x="206943" y="157924"/>
                    </a:lnTo>
                    <a:lnTo>
                      <a:pt x="210118" y="154901"/>
                    </a:lnTo>
                    <a:lnTo>
                      <a:pt x="229917" y="123609"/>
                    </a:lnTo>
                    <a:lnTo>
                      <a:pt x="74303" y="123609"/>
                    </a:lnTo>
                    <a:lnTo>
                      <a:pt x="73606" y="122809"/>
                    </a:lnTo>
                    <a:lnTo>
                      <a:pt x="73606" y="59105"/>
                    </a:lnTo>
                    <a:lnTo>
                      <a:pt x="74338" y="58597"/>
                    </a:lnTo>
                    <a:lnTo>
                      <a:pt x="230502" y="58597"/>
                    </a:lnTo>
                    <a:lnTo>
                      <a:pt x="228038" y="52171"/>
                    </a:lnTo>
                    <a:lnTo>
                      <a:pt x="214351" y="30253"/>
                    </a:lnTo>
                    <a:lnTo>
                      <a:pt x="196615" y="14585"/>
                    </a:lnTo>
                    <a:lnTo>
                      <a:pt x="175131" y="4919"/>
                    </a:lnTo>
                    <a:lnTo>
                      <a:pt x="150847" y="1104"/>
                    </a:lnTo>
                    <a:lnTo>
                      <a:pt x="153901" y="1104"/>
                    </a:lnTo>
                    <a:lnTo>
                      <a:pt x="129097" y="424"/>
                    </a:lnTo>
                    <a:close/>
                  </a:path>
                  <a:path w="264795" h="272415">
                    <a:moveTo>
                      <a:pt x="211574" y="180200"/>
                    </a:moveTo>
                    <a:lnTo>
                      <a:pt x="140073" y="180200"/>
                    </a:lnTo>
                    <a:lnTo>
                      <a:pt x="141488" y="181165"/>
                    </a:lnTo>
                    <a:lnTo>
                      <a:pt x="184109" y="271221"/>
                    </a:lnTo>
                    <a:lnTo>
                      <a:pt x="185379" y="272046"/>
                    </a:lnTo>
                    <a:lnTo>
                      <a:pt x="256826" y="272046"/>
                    </a:lnTo>
                    <a:lnTo>
                      <a:pt x="264742" y="271399"/>
                    </a:lnTo>
                    <a:lnTo>
                      <a:pt x="261015" y="271399"/>
                    </a:lnTo>
                    <a:lnTo>
                      <a:pt x="211574" y="180200"/>
                    </a:lnTo>
                    <a:close/>
                  </a:path>
                  <a:path w="264795" h="272415">
                    <a:moveTo>
                      <a:pt x="230502" y="58597"/>
                    </a:moveTo>
                    <a:lnTo>
                      <a:pt x="134312" y="58597"/>
                    </a:lnTo>
                    <a:lnTo>
                      <a:pt x="145023" y="60371"/>
                    </a:lnTo>
                    <a:lnTo>
                      <a:pt x="154402" y="65106"/>
                    </a:lnTo>
                    <a:lnTo>
                      <a:pt x="161721" y="72499"/>
                    </a:lnTo>
                    <a:lnTo>
                      <a:pt x="166253" y="82245"/>
                    </a:lnTo>
                    <a:lnTo>
                      <a:pt x="167575" y="96061"/>
                    </a:lnTo>
                    <a:lnTo>
                      <a:pt x="163925" y="108013"/>
                    </a:lnTo>
                    <a:lnTo>
                      <a:pt x="155451" y="117145"/>
                    </a:lnTo>
                    <a:lnTo>
                      <a:pt x="142300" y="122504"/>
                    </a:lnTo>
                    <a:lnTo>
                      <a:pt x="138973" y="123177"/>
                    </a:lnTo>
                    <a:lnTo>
                      <a:pt x="132814" y="123609"/>
                    </a:lnTo>
                    <a:lnTo>
                      <a:pt x="229917" y="123609"/>
                    </a:lnTo>
                    <a:lnTo>
                      <a:pt x="231746" y="118275"/>
                    </a:lnTo>
                    <a:lnTo>
                      <a:pt x="233510" y="109893"/>
                    </a:lnTo>
                    <a:lnTo>
                      <a:pt x="234350" y="101450"/>
                    </a:lnTo>
                    <a:lnTo>
                      <a:pt x="234447" y="82245"/>
                    </a:lnTo>
                    <a:lnTo>
                      <a:pt x="234155" y="76126"/>
                    </a:lnTo>
                    <a:lnTo>
                      <a:pt x="233015" y="67937"/>
                    </a:lnTo>
                    <a:lnTo>
                      <a:pt x="231124" y="60371"/>
                    </a:lnTo>
                    <a:lnTo>
                      <a:pt x="231015" y="59935"/>
                    </a:lnTo>
                    <a:lnTo>
                      <a:pt x="230502" y="58597"/>
                    </a:lnTo>
                    <a:close/>
                  </a:path>
                  <a:path w="264795" h="272415">
                    <a:moveTo>
                      <a:pt x="8519" y="0"/>
                    </a:moveTo>
                    <a:lnTo>
                      <a:pt x="0" y="0"/>
                    </a:lnTo>
                    <a:lnTo>
                      <a:pt x="62972" y="424"/>
                    </a:lnTo>
                    <a:lnTo>
                      <a:pt x="8367" y="424"/>
                    </a:lnTo>
                    <a:lnTo>
                      <a:pt x="8519" y="0"/>
                    </a:lnTo>
                    <a:close/>
                  </a:path>
                </a:pathLst>
              </a:custGeom>
              <a:solidFill>
                <a:srgbClr val="272442"/>
              </a:solidFill>
            </p:spPr>
            <p:txBody>
              <a:bodyPr wrap="square" lIns="0" tIns="0" rIns="0" bIns="0" rtlCol="0"/>
              <a:lstStyle/>
              <a:p>
                <a:endParaRPr sz="1154"/>
              </a:p>
            </p:txBody>
          </p:sp>
          <p:grpSp>
            <p:nvGrpSpPr>
              <p:cNvPr id="55" name="object 55"/>
              <p:cNvGrpSpPr/>
              <p:nvPr/>
            </p:nvGrpSpPr>
            <p:grpSpPr>
              <a:xfrm>
                <a:off x="2593199" y="4332743"/>
                <a:ext cx="261451" cy="261451"/>
                <a:chOff x="692786" y="6755869"/>
                <a:chExt cx="407670" cy="407670"/>
              </a:xfrm>
            </p:grpSpPr>
            <p:sp>
              <p:nvSpPr>
                <p:cNvPr id="56" name="object 56"/>
                <p:cNvSpPr/>
                <p:nvPr/>
              </p:nvSpPr>
              <p:spPr>
                <a:xfrm>
                  <a:off x="692786" y="6755869"/>
                  <a:ext cx="407670" cy="407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669" h="407670">
                      <a:moveTo>
                        <a:pt x="203657" y="0"/>
                      </a:moveTo>
                      <a:lnTo>
                        <a:pt x="156962" y="5379"/>
                      </a:lnTo>
                      <a:lnTo>
                        <a:pt x="114096" y="20700"/>
                      </a:lnTo>
                      <a:lnTo>
                        <a:pt x="76282" y="44742"/>
                      </a:lnTo>
                      <a:lnTo>
                        <a:pt x="44742" y="76282"/>
                      </a:lnTo>
                      <a:lnTo>
                        <a:pt x="20700" y="114096"/>
                      </a:lnTo>
                      <a:lnTo>
                        <a:pt x="5379" y="156962"/>
                      </a:lnTo>
                      <a:lnTo>
                        <a:pt x="0" y="203657"/>
                      </a:lnTo>
                      <a:lnTo>
                        <a:pt x="5379" y="250352"/>
                      </a:lnTo>
                      <a:lnTo>
                        <a:pt x="20700" y="293218"/>
                      </a:lnTo>
                      <a:lnTo>
                        <a:pt x="44742" y="331032"/>
                      </a:lnTo>
                      <a:lnTo>
                        <a:pt x="76282" y="362571"/>
                      </a:lnTo>
                      <a:lnTo>
                        <a:pt x="114096" y="386613"/>
                      </a:lnTo>
                      <a:lnTo>
                        <a:pt x="156962" y="401935"/>
                      </a:lnTo>
                      <a:lnTo>
                        <a:pt x="203657" y="407314"/>
                      </a:lnTo>
                      <a:lnTo>
                        <a:pt x="250356" y="401935"/>
                      </a:lnTo>
                      <a:lnTo>
                        <a:pt x="293223" y="386613"/>
                      </a:lnTo>
                      <a:lnTo>
                        <a:pt x="331037" y="362571"/>
                      </a:lnTo>
                      <a:lnTo>
                        <a:pt x="362575" y="331032"/>
                      </a:lnTo>
                      <a:lnTo>
                        <a:pt x="386615" y="293218"/>
                      </a:lnTo>
                      <a:lnTo>
                        <a:pt x="401936" y="250352"/>
                      </a:lnTo>
                      <a:lnTo>
                        <a:pt x="407314" y="203657"/>
                      </a:lnTo>
                      <a:lnTo>
                        <a:pt x="401936" y="156962"/>
                      </a:lnTo>
                      <a:lnTo>
                        <a:pt x="386615" y="114096"/>
                      </a:lnTo>
                      <a:lnTo>
                        <a:pt x="362575" y="76282"/>
                      </a:lnTo>
                      <a:lnTo>
                        <a:pt x="331037" y="44742"/>
                      </a:lnTo>
                      <a:lnTo>
                        <a:pt x="293223" y="20700"/>
                      </a:lnTo>
                      <a:lnTo>
                        <a:pt x="250356" y="5379"/>
                      </a:lnTo>
                      <a:lnTo>
                        <a:pt x="203657" y="0"/>
                      </a:lnTo>
                      <a:close/>
                    </a:path>
                  </a:pathLst>
                </a:custGeom>
                <a:solidFill>
                  <a:srgbClr val="8796F0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pic>
              <p:nvPicPr>
                <p:cNvPr id="57" name="object 57"/>
                <p:cNvPicPr/>
                <p:nvPr/>
              </p:nvPicPr>
              <p:blipFill>
                <a:blip r:embed="rId9" cstate="print"/>
                <a:stretch>
                  <a:fillRect/>
                </a:stretch>
              </p:blipFill>
              <p:spPr>
                <a:xfrm>
                  <a:off x="772887" y="6865544"/>
                  <a:ext cx="246145" cy="187909"/>
                </a:xfrm>
                <a:prstGeom prst="rect">
                  <a:avLst/>
                </a:prstGeom>
              </p:spPr>
            </p:pic>
          </p:grpSp>
          <p:grpSp>
            <p:nvGrpSpPr>
              <p:cNvPr id="58" name="object 58"/>
              <p:cNvGrpSpPr/>
              <p:nvPr/>
            </p:nvGrpSpPr>
            <p:grpSpPr>
              <a:xfrm>
                <a:off x="2593809" y="4642423"/>
                <a:ext cx="261451" cy="261451"/>
                <a:chOff x="693737" y="7238741"/>
                <a:chExt cx="407670" cy="407670"/>
              </a:xfrm>
            </p:grpSpPr>
            <p:sp>
              <p:nvSpPr>
                <p:cNvPr id="59" name="object 59"/>
                <p:cNvSpPr/>
                <p:nvPr/>
              </p:nvSpPr>
              <p:spPr>
                <a:xfrm>
                  <a:off x="693737" y="7238741"/>
                  <a:ext cx="407670" cy="407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669" h="407670">
                      <a:moveTo>
                        <a:pt x="203657" y="0"/>
                      </a:moveTo>
                      <a:lnTo>
                        <a:pt x="156958" y="5379"/>
                      </a:lnTo>
                      <a:lnTo>
                        <a:pt x="114090" y="20700"/>
                      </a:lnTo>
                      <a:lnTo>
                        <a:pt x="76277" y="44742"/>
                      </a:lnTo>
                      <a:lnTo>
                        <a:pt x="44738" y="76282"/>
                      </a:lnTo>
                      <a:lnTo>
                        <a:pt x="20698" y="114096"/>
                      </a:lnTo>
                      <a:lnTo>
                        <a:pt x="5378" y="156962"/>
                      </a:lnTo>
                      <a:lnTo>
                        <a:pt x="0" y="203657"/>
                      </a:lnTo>
                      <a:lnTo>
                        <a:pt x="5378" y="250352"/>
                      </a:lnTo>
                      <a:lnTo>
                        <a:pt x="20698" y="293218"/>
                      </a:lnTo>
                      <a:lnTo>
                        <a:pt x="44738" y="331032"/>
                      </a:lnTo>
                      <a:lnTo>
                        <a:pt x="76277" y="362571"/>
                      </a:lnTo>
                      <a:lnTo>
                        <a:pt x="114090" y="386613"/>
                      </a:lnTo>
                      <a:lnTo>
                        <a:pt x="156958" y="401935"/>
                      </a:lnTo>
                      <a:lnTo>
                        <a:pt x="203657" y="407314"/>
                      </a:lnTo>
                      <a:lnTo>
                        <a:pt x="250352" y="401935"/>
                      </a:lnTo>
                      <a:lnTo>
                        <a:pt x="293218" y="386613"/>
                      </a:lnTo>
                      <a:lnTo>
                        <a:pt x="331032" y="362571"/>
                      </a:lnTo>
                      <a:lnTo>
                        <a:pt x="362571" y="331032"/>
                      </a:lnTo>
                      <a:lnTo>
                        <a:pt x="386613" y="293218"/>
                      </a:lnTo>
                      <a:lnTo>
                        <a:pt x="401935" y="250352"/>
                      </a:lnTo>
                      <a:lnTo>
                        <a:pt x="407314" y="203657"/>
                      </a:lnTo>
                      <a:lnTo>
                        <a:pt x="401935" y="156962"/>
                      </a:lnTo>
                      <a:lnTo>
                        <a:pt x="386613" y="114096"/>
                      </a:lnTo>
                      <a:lnTo>
                        <a:pt x="362571" y="76282"/>
                      </a:lnTo>
                      <a:lnTo>
                        <a:pt x="331032" y="44742"/>
                      </a:lnTo>
                      <a:lnTo>
                        <a:pt x="293218" y="20700"/>
                      </a:lnTo>
                      <a:lnTo>
                        <a:pt x="250352" y="5379"/>
                      </a:lnTo>
                      <a:lnTo>
                        <a:pt x="203657" y="0"/>
                      </a:lnTo>
                      <a:close/>
                    </a:path>
                  </a:pathLst>
                </a:custGeom>
                <a:solidFill>
                  <a:srgbClr val="8796F0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pic>
              <p:nvPicPr>
                <p:cNvPr id="60" name="object 60"/>
                <p:cNvPicPr/>
                <p:nvPr/>
              </p:nvPicPr>
              <p:blipFill>
                <a:blip r:embed="rId10" cstate="print"/>
                <a:stretch>
                  <a:fillRect/>
                </a:stretch>
              </p:blipFill>
              <p:spPr>
                <a:xfrm>
                  <a:off x="802462" y="7331836"/>
                  <a:ext cx="189893" cy="221258"/>
                </a:xfrm>
                <a:prstGeom prst="rect">
                  <a:avLst/>
                </a:prstGeom>
              </p:spPr>
            </p:pic>
          </p:grpSp>
          <p:grpSp>
            <p:nvGrpSpPr>
              <p:cNvPr id="61" name="object 61"/>
              <p:cNvGrpSpPr/>
              <p:nvPr/>
            </p:nvGrpSpPr>
            <p:grpSpPr>
              <a:xfrm>
                <a:off x="4055272" y="4332743"/>
                <a:ext cx="261451" cy="261451"/>
                <a:chOff x="2972537" y="6755869"/>
                <a:chExt cx="407670" cy="407670"/>
              </a:xfrm>
            </p:grpSpPr>
            <p:sp>
              <p:nvSpPr>
                <p:cNvPr id="62" name="object 62"/>
                <p:cNvSpPr/>
                <p:nvPr/>
              </p:nvSpPr>
              <p:spPr>
                <a:xfrm>
                  <a:off x="2972537" y="6755869"/>
                  <a:ext cx="407670" cy="407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670" h="407670">
                      <a:moveTo>
                        <a:pt x="203657" y="0"/>
                      </a:moveTo>
                      <a:lnTo>
                        <a:pt x="156962" y="5379"/>
                      </a:lnTo>
                      <a:lnTo>
                        <a:pt x="114096" y="20700"/>
                      </a:lnTo>
                      <a:lnTo>
                        <a:pt x="76282" y="44742"/>
                      </a:lnTo>
                      <a:lnTo>
                        <a:pt x="44742" y="76282"/>
                      </a:lnTo>
                      <a:lnTo>
                        <a:pt x="20700" y="114096"/>
                      </a:lnTo>
                      <a:lnTo>
                        <a:pt x="5379" y="156962"/>
                      </a:lnTo>
                      <a:lnTo>
                        <a:pt x="0" y="203657"/>
                      </a:lnTo>
                      <a:lnTo>
                        <a:pt x="5379" y="250352"/>
                      </a:lnTo>
                      <a:lnTo>
                        <a:pt x="20700" y="293218"/>
                      </a:lnTo>
                      <a:lnTo>
                        <a:pt x="44742" y="331032"/>
                      </a:lnTo>
                      <a:lnTo>
                        <a:pt x="76282" y="362571"/>
                      </a:lnTo>
                      <a:lnTo>
                        <a:pt x="114096" y="386613"/>
                      </a:lnTo>
                      <a:lnTo>
                        <a:pt x="156962" y="401935"/>
                      </a:lnTo>
                      <a:lnTo>
                        <a:pt x="203657" y="407314"/>
                      </a:lnTo>
                      <a:lnTo>
                        <a:pt x="250352" y="401935"/>
                      </a:lnTo>
                      <a:lnTo>
                        <a:pt x="293218" y="386613"/>
                      </a:lnTo>
                      <a:lnTo>
                        <a:pt x="331032" y="362571"/>
                      </a:lnTo>
                      <a:lnTo>
                        <a:pt x="362571" y="331032"/>
                      </a:lnTo>
                      <a:lnTo>
                        <a:pt x="386613" y="293218"/>
                      </a:lnTo>
                      <a:lnTo>
                        <a:pt x="401935" y="250352"/>
                      </a:lnTo>
                      <a:lnTo>
                        <a:pt x="407314" y="203657"/>
                      </a:lnTo>
                      <a:lnTo>
                        <a:pt x="401935" y="156962"/>
                      </a:lnTo>
                      <a:lnTo>
                        <a:pt x="386613" y="114096"/>
                      </a:lnTo>
                      <a:lnTo>
                        <a:pt x="362571" y="76282"/>
                      </a:lnTo>
                      <a:lnTo>
                        <a:pt x="331032" y="44742"/>
                      </a:lnTo>
                      <a:lnTo>
                        <a:pt x="293218" y="20700"/>
                      </a:lnTo>
                      <a:lnTo>
                        <a:pt x="250352" y="5379"/>
                      </a:lnTo>
                      <a:lnTo>
                        <a:pt x="203657" y="0"/>
                      </a:lnTo>
                      <a:close/>
                    </a:path>
                  </a:pathLst>
                </a:custGeom>
                <a:solidFill>
                  <a:srgbClr val="8796F0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sp>
              <p:nvSpPr>
                <p:cNvPr id="63" name="object 63"/>
                <p:cNvSpPr/>
                <p:nvPr/>
              </p:nvSpPr>
              <p:spPr>
                <a:xfrm>
                  <a:off x="3048061" y="6832717"/>
                  <a:ext cx="255270" cy="255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270" h="255270">
                      <a:moveTo>
                        <a:pt x="17449" y="203185"/>
                      </a:moveTo>
                      <a:lnTo>
                        <a:pt x="9512" y="203439"/>
                      </a:lnTo>
                      <a:lnTo>
                        <a:pt x="76" y="213193"/>
                      </a:lnTo>
                      <a:lnTo>
                        <a:pt x="0" y="220838"/>
                      </a:lnTo>
                      <a:lnTo>
                        <a:pt x="10906" y="231937"/>
                      </a:lnTo>
                      <a:lnTo>
                        <a:pt x="16917" y="237975"/>
                      </a:lnTo>
                      <a:lnTo>
                        <a:pt x="22960" y="243982"/>
                      </a:lnTo>
                      <a:lnTo>
                        <a:pt x="34074" y="254912"/>
                      </a:lnTo>
                      <a:lnTo>
                        <a:pt x="41628" y="254912"/>
                      </a:lnTo>
                      <a:lnTo>
                        <a:pt x="51306" y="245654"/>
                      </a:lnTo>
                      <a:lnTo>
                        <a:pt x="36652" y="245654"/>
                      </a:lnTo>
                      <a:lnTo>
                        <a:pt x="9880" y="218908"/>
                      </a:lnTo>
                      <a:lnTo>
                        <a:pt x="9093" y="217181"/>
                      </a:lnTo>
                      <a:lnTo>
                        <a:pt x="10985" y="214234"/>
                      </a:lnTo>
                      <a:lnTo>
                        <a:pt x="12433" y="213396"/>
                      </a:lnTo>
                      <a:lnTo>
                        <a:pt x="13690" y="212278"/>
                      </a:lnTo>
                      <a:lnTo>
                        <a:pt x="36664" y="212278"/>
                      </a:lnTo>
                      <a:lnTo>
                        <a:pt x="37922" y="211021"/>
                      </a:lnTo>
                      <a:lnTo>
                        <a:pt x="25298" y="211021"/>
                      </a:lnTo>
                      <a:lnTo>
                        <a:pt x="24498" y="210043"/>
                      </a:lnTo>
                      <a:lnTo>
                        <a:pt x="23660" y="208748"/>
                      </a:lnTo>
                      <a:lnTo>
                        <a:pt x="17449" y="203185"/>
                      </a:lnTo>
                      <a:close/>
                    </a:path>
                    <a:path w="255270" h="255270">
                      <a:moveTo>
                        <a:pt x="36664" y="212278"/>
                      </a:moveTo>
                      <a:lnTo>
                        <a:pt x="13690" y="212278"/>
                      </a:lnTo>
                      <a:lnTo>
                        <a:pt x="15252" y="213193"/>
                      </a:lnTo>
                      <a:lnTo>
                        <a:pt x="16446" y="213612"/>
                      </a:lnTo>
                      <a:lnTo>
                        <a:pt x="42481" y="239609"/>
                      </a:lnTo>
                      <a:lnTo>
                        <a:pt x="42595" y="242149"/>
                      </a:lnTo>
                      <a:lnTo>
                        <a:pt x="39141" y="245654"/>
                      </a:lnTo>
                      <a:lnTo>
                        <a:pt x="51306" y="245654"/>
                      </a:lnTo>
                      <a:lnTo>
                        <a:pt x="51638" y="245337"/>
                      </a:lnTo>
                      <a:lnTo>
                        <a:pt x="51736" y="242149"/>
                      </a:lnTo>
                      <a:lnTo>
                        <a:pt x="51815" y="239609"/>
                      </a:lnTo>
                      <a:lnTo>
                        <a:pt x="51879" y="237526"/>
                      </a:lnTo>
                      <a:lnTo>
                        <a:pt x="46100" y="231201"/>
                      </a:lnTo>
                      <a:lnTo>
                        <a:pt x="44754" y="230452"/>
                      </a:lnTo>
                      <a:lnTo>
                        <a:pt x="43560" y="229563"/>
                      </a:lnTo>
                      <a:lnTo>
                        <a:pt x="44348" y="228623"/>
                      </a:lnTo>
                      <a:lnTo>
                        <a:pt x="44551" y="228344"/>
                      </a:lnTo>
                      <a:lnTo>
                        <a:pt x="49743" y="223150"/>
                      </a:lnTo>
                      <a:lnTo>
                        <a:pt x="38214" y="223150"/>
                      </a:lnTo>
                      <a:lnTo>
                        <a:pt x="32194" y="216850"/>
                      </a:lnTo>
                      <a:lnTo>
                        <a:pt x="32715" y="216304"/>
                      </a:lnTo>
                      <a:lnTo>
                        <a:pt x="33337" y="215606"/>
                      </a:lnTo>
                      <a:lnTo>
                        <a:pt x="36664" y="212278"/>
                      </a:lnTo>
                      <a:close/>
                    </a:path>
                    <a:path w="255270" h="255270">
                      <a:moveTo>
                        <a:pt x="101206" y="160932"/>
                      </a:moveTo>
                      <a:lnTo>
                        <a:pt x="99872" y="161085"/>
                      </a:lnTo>
                      <a:lnTo>
                        <a:pt x="39458" y="221499"/>
                      </a:lnTo>
                      <a:lnTo>
                        <a:pt x="38900" y="222299"/>
                      </a:lnTo>
                      <a:lnTo>
                        <a:pt x="38214" y="223150"/>
                      </a:lnTo>
                      <a:lnTo>
                        <a:pt x="49743" y="223150"/>
                      </a:lnTo>
                      <a:lnTo>
                        <a:pt x="101536" y="171270"/>
                      </a:lnTo>
                      <a:lnTo>
                        <a:pt x="158933" y="171270"/>
                      </a:lnTo>
                      <a:lnTo>
                        <a:pt x="159908" y="170768"/>
                      </a:lnTo>
                      <a:lnTo>
                        <a:pt x="135455" y="170768"/>
                      </a:lnTo>
                      <a:lnTo>
                        <a:pt x="119872" y="169736"/>
                      </a:lnTo>
                      <a:lnTo>
                        <a:pt x="104800" y="163244"/>
                      </a:lnTo>
                      <a:lnTo>
                        <a:pt x="101206" y="160932"/>
                      </a:lnTo>
                      <a:close/>
                    </a:path>
                    <a:path w="255270" h="255270">
                      <a:moveTo>
                        <a:pt x="167195" y="0"/>
                      </a:moveTo>
                      <a:lnTo>
                        <a:pt x="144456" y="21195"/>
                      </a:lnTo>
                      <a:lnTo>
                        <a:pt x="145829" y="28179"/>
                      </a:lnTo>
                      <a:lnTo>
                        <a:pt x="146596" y="30186"/>
                      </a:lnTo>
                      <a:lnTo>
                        <a:pt x="146126" y="31176"/>
                      </a:lnTo>
                      <a:lnTo>
                        <a:pt x="92049" y="85215"/>
                      </a:lnTo>
                      <a:lnTo>
                        <a:pt x="83063" y="96563"/>
                      </a:lnTo>
                      <a:lnTo>
                        <a:pt x="77629" y="108710"/>
                      </a:lnTo>
                      <a:lnTo>
                        <a:pt x="77517" y="108961"/>
                      </a:lnTo>
                      <a:lnTo>
                        <a:pt x="75472" y="122373"/>
                      </a:lnTo>
                      <a:lnTo>
                        <a:pt x="76849" y="135457"/>
                      </a:lnTo>
                      <a:lnTo>
                        <a:pt x="76895" y="135888"/>
                      </a:lnTo>
                      <a:lnTo>
                        <a:pt x="76987" y="136764"/>
                      </a:lnTo>
                      <a:lnTo>
                        <a:pt x="78270" y="142517"/>
                      </a:lnTo>
                      <a:lnTo>
                        <a:pt x="80962" y="147953"/>
                      </a:lnTo>
                      <a:lnTo>
                        <a:pt x="82956" y="153363"/>
                      </a:lnTo>
                      <a:lnTo>
                        <a:pt x="25298" y="211021"/>
                      </a:lnTo>
                      <a:lnTo>
                        <a:pt x="37922" y="211021"/>
                      </a:lnTo>
                      <a:lnTo>
                        <a:pt x="93929" y="155014"/>
                      </a:lnTo>
                      <a:lnTo>
                        <a:pt x="94056" y="153795"/>
                      </a:lnTo>
                      <a:lnTo>
                        <a:pt x="91516" y="149883"/>
                      </a:lnTo>
                      <a:lnTo>
                        <a:pt x="85221" y="135457"/>
                      </a:lnTo>
                      <a:lnTo>
                        <a:pt x="84015" y="120229"/>
                      </a:lnTo>
                      <a:lnTo>
                        <a:pt x="87651" y="106233"/>
                      </a:lnTo>
                      <a:lnTo>
                        <a:pt x="87750" y="105852"/>
                      </a:lnTo>
                      <a:lnTo>
                        <a:pt x="151320" y="37882"/>
                      </a:lnTo>
                      <a:lnTo>
                        <a:pt x="151549" y="37755"/>
                      </a:lnTo>
                      <a:lnTo>
                        <a:pt x="151815" y="37552"/>
                      </a:lnTo>
                      <a:lnTo>
                        <a:pt x="164051" y="37552"/>
                      </a:lnTo>
                      <a:lnTo>
                        <a:pt x="154673" y="28179"/>
                      </a:lnTo>
                      <a:lnTo>
                        <a:pt x="152844" y="25030"/>
                      </a:lnTo>
                      <a:lnTo>
                        <a:pt x="152930" y="21195"/>
                      </a:lnTo>
                      <a:lnTo>
                        <a:pt x="152971" y="19378"/>
                      </a:lnTo>
                      <a:lnTo>
                        <a:pt x="153072" y="17308"/>
                      </a:lnTo>
                      <a:lnTo>
                        <a:pt x="153149" y="15733"/>
                      </a:lnTo>
                      <a:lnTo>
                        <a:pt x="155574" y="11847"/>
                      </a:lnTo>
                      <a:lnTo>
                        <a:pt x="164998" y="7440"/>
                      </a:lnTo>
                      <a:lnTo>
                        <a:pt x="181808" y="7440"/>
                      </a:lnTo>
                      <a:lnTo>
                        <a:pt x="179781" y="5535"/>
                      </a:lnTo>
                      <a:lnTo>
                        <a:pt x="173869" y="1640"/>
                      </a:lnTo>
                      <a:lnTo>
                        <a:pt x="167195" y="0"/>
                      </a:lnTo>
                      <a:close/>
                    </a:path>
                    <a:path w="255270" h="255270">
                      <a:moveTo>
                        <a:pt x="158933" y="171270"/>
                      </a:moveTo>
                      <a:lnTo>
                        <a:pt x="101536" y="171270"/>
                      </a:lnTo>
                      <a:lnTo>
                        <a:pt x="102400" y="171677"/>
                      </a:lnTo>
                      <a:lnTo>
                        <a:pt x="110286" y="176172"/>
                      </a:lnTo>
                      <a:lnTo>
                        <a:pt x="117449" y="178484"/>
                      </a:lnTo>
                      <a:lnTo>
                        <a:pt x="125094" y="179144"/>
                      </a:lnTo>
                      <a:lnTo>
                        <a:pt x="137921" y="178919"/>
                      </a:lnTo>
                      <a:lnTo>
                        <a:pt x="149747" y="175993"/>
                      </a:lnTo>
                      <a:lnTo>
                        <a:pt x="158933" y="171270"/>
                      </a:lnTo>
                      <a:close/>
                    </a:path>
                    <a:path w="255270" h="255270">
                      <a:moveTo>
                        <a:pt x="223863" y="97305"/>
                      </a:moveTo>
                      <a:lnTo>
                        <a:pt x="211556" y="97305"/>
                      </a:lnTo>
                      <a:lnTo>
                        <a:pt x="217347" y="103224"/>
                      </a:lnTo>
                      <a:lnTo>
                        <a:pt x="216382" y="104341"/>
                      </a:lnTo>
                      <a:lnTo>
                        <a:pt x="163842" y="156881"/>
                      </a:lnTo>
                      <a:lnTo>
                        <a:pt x="150470" y="166448"/>
                      </a:lnTo>
                      <a:lnTo>
                        <a:pt x="135455" y="170768"/>
                      </a:lnTo>
                      <a:lnTo>
                        <a:pt x="159908" y="170768"/>
                      </a:lnTo>
                      <a:lnTo>
                        <a:pt x="160594" y="170416"/>
                      </a:lnTo>
                      <a:lnTo>
                        <a:pt x="170484" y="162240"/>
                      </a:lnTo>
                      <a:lnTo>
                        <a:pt x="223951" y="108710"/>
                      </a:lnTo>
                      <a:lnTo>
                        <a:pt x="224828" y="108380"/>
                      </a:lnTo>
                      <a:lnTo>
                        <a:pt x="243418" y="108380"/>
                      </a:lnTo>
                      <a:lnTo>
                        <a:pt x="245694" y="106843"/>
                      </a:lnTo>
                      <a:lnTo>
                        <a:pt x="249485" y="102817"/>
                      </a:lnTo>
                      <a:lnTo>
                        <a:pt x="233133" y="102817"/>
                      </a:lnTo>
                      <a:lnTo>
                        <a:pt x="228650" y="101915"/>
                      </a:lnTo>
                      <a:lnTo>
                        <a:pt x="223863" y="97305"/>
                      </a:lnTo>
                      <a:close/>
                    </a:path>
                    <a:path w="255270" h="255270">
                      <a:moveTo>
                        <a:pt x="164051" y="37552"/>
                      </a:moveTo>
                      <a:lnTo>
                        <a:pt x="151815" y="37552"/>
                      </a:lnTo>
                      <a:lnTo>
                        <a:pt x="157581" y="43445"/>
                      </a:lnTo>
                      <a:lnTo>
                        <a:pt x="156248" y="44880"/>
                      </a:lnTo>
                      <a:lnTo>
                        <a:pt x="103250" y="97991"/>
                      </a:lnTo>
                      <a:lnTo>
                        <a:pt x="94375" y="112285"/>
                      </a:lnTo>
                      <a:lnTo>
                        <a:pt x="92530" y="128235"/>
                      </a:lnTo>
                      <a:lnTo>
                        <a:pt x="97455" y="143534"/>
                      </a:lnTo>
                      <a:lnTo>
                        <a:pt x="108889" y="155878"/>
                      </a:lnTo>
                      <a:lnTo>
                        <a:pt x="120970" y="161407"/>
                      </a:lnTo>
                      <a:lnTo>
                        <a:pt x="133851" y="162412"/>
                      </a:lnTo>
                      <a:lnTo>
                        <a:pt x="146408" y="158978"/>
                      </a:lnTo>
                      <a:lnTo>
                        <a:pt x="154224" y="153500"/>
                      </a:lnTo>
                      <a:lnTo>
                        <a:pt x="136294" y="153500"/>
                      </a:lnTo>
                      <a:lnTo>
                        <a:pt x="121397" y="152688"/>
                      </a:lnTo>
                      <a:lnTo>
                        <a:pt x="108803" y="144692"/>
                      </a:lnTo>
                      <a:lnTo>
                        <a:pt x="101523" y="130478"/>
                      </a:lnTo>
                      <a:lnTo>
                        <a:pt x="100898" y="124966"/>
                      </a:lnTo>
                      <a:lnTo>
                        <a:pt x="100774" y="123873"/>
                      </a:lnTo>
                      <a:lnTo>
                        <a:pt x="101395" y="117892"/>
                      </a:lnTo>
                      <a:lnTo>
                        <a:pt x="101433" y="117532"/>
                      </a:lnTo>
                      <a:lnTo>
                        <a:pt x="103589" y="111644"/>
                      </a:lnTo>
                      <a:lnTo>
                        <a:pt x="107391" y="106233"/>
                      </a:lnTo>
                      <a:lnTo>
                        <a:pt x="113062" y="100367"/>
                      </a:lnTo>
                      <a:lnTo>
                        <a:pt x="118946" y="94699"/>
                      </a:lnTo>
                      <a:lnTo>
                        <a:pt x="130873" y="83526"/>
                      </a:lnTo>
                      <a:lnTo>
                        <a:pt x="144028" y="83526"/>
                      </a:lnTo>
                      <a:lnTo>
                        <a:pt x="136918" y="76414"/>
                      </a:lnTo>
                      <a:lnTo>
                        <a:pt x="142201" y="71245"/>
                      </a:lnTo>
                      <a:lnTo>
                        <a:pt x="156002" y="71245"/>
                      </a:lnTo>
                      <a:lnTo>
                        <a:pt x="149351" y="64590"/>
                      </a:lnTo>
                      <a:lnTo>
                        <a:pt x="164007" y="50176"/>
                      </a:lnTo>
                      <a:lnTo>
                        <a:pt x="176683" y="50176"/>
                      </a:lnTo>
                      <a:lnTo>
                        <a:pt x="164051" y="37552"/>
                      </a:lnTo>
                      <a:close/>
                    </a:path>
                    <a:path w="255270" h="255270">
                      <a:moveTo>
                        <a:pt x="144028" y="83526"/>
                      </a:moveTo>
                      <a:lnTo>
                        <a:pt x="130873" y="83526"/>
                      </a:lnTo>
                      <a:lnTo>
                        <a:pt x="172326" y="124966"/>
                      </a:lnTo>
                      <a:lnTo>
                        <a:pt x="170306" y="126833"/>
                      </a:lnTo>
                      <a:lnTo>
                        <a:pt x="168122" y="128738"/>
                      </a:lnTo>
                      <a:lnTo>
                        <a:pt x="160858" y="135888"/>
                      </a:lnTo>
                      <a:lnTo>
                        <a:pt x="155867" y="141247"/>
                      </a:lnTo>
                      <a:lnTo>
                        <a:pt x="150482" y="146162"/>
                      </a:lnTo>
                      <a:lnTo>
                        <a:pt x="136294" y="153500"/>
                      </a:lnTo>
                      <a:lnTo>
                        <a:pt x="154224" y="153500"/>
                      </a:lnTo>
                      <a:lnTo>
                        <a:pt x="157518" y="151191"/>
                      </a:lnTo>
                      <a:lnTo>
                        <a:pt x="190871" y="117892"/>
                      </a:lnTo>
                      <a:lnTo>
                        <a:pt x="178384" y="117892"/>
                      </a:lnTo>
                      <a:lnTo>
                        <a:pt x="144028" y="83526"/>
                      </a:lnTo>
                      <a:close/>
                    </a:path>
                    <a:path w="255270" h="255270">
                      <a:moveTo>
                        <a:pt x="156002" y="71245"/>
                      </a:moveTo>
                      <a:lnTo>
                        <a:pt x="142201" y="71245"/>
                      </a:lnTo>
                      <a:lnTo>
                        <a:pt x="183692" y="112723"/>
                      </a:lnTo>
                      <a:lnTo>
                        <a:pt x="178384" y="117892"/>
                      </a:lnTo>
                      <a:lnTo>
                        <a:pt x="190871" y="117892"/>
                      </a:lnTo>
                      <a:lnTo>
                        <a:pt x="202909" y="105852"/>
                      </a:lnTo>
                      <a:lnTo>
                        <a:pt x="190588" y="105852"/>
                      </a:lnTo>
                      <a:lnTo>
                        <a:pt x="156002" y="71245"/>
                      </a:lnTo>
                      <a:close/>
                    </a:path>
                    <a:path w="255270" h="255270">
                      <a:moveTo>
                        <a:pt x="243418" y="108380"/>
                      </a:moveTo>
                      <a:lnTo>
                        <a:pt x="224828" y="108380"/>
                      </a:lnTo>
                      <a:lnTo>
                        <a:pt x="233260" y="111644"/>
                      </a:lnTo>
                      <a:lnTo>
                        <a:pt x="239750" y="110856"/>
                      </a:lnTo>
                      <a:lnTo>
                        <a:pt x="243418" y="108380"/>
                      </a:lnTo>
                      <a:close/>
                    </a:path>
                    <a:path w="255270" h="255270">
                      <a:moveTo>
                        <a:pt x="176683" y="50176"/>
                      </a:moveTo>
                      <a:lnTo>
                        <a:pt x="164007" y="50176"/>
                      </a:lnTo>
                      <a:lnTo>
                        <a:pt x="205155" y="91298"/>
                      </a:lnTo>
                      <a:lnTo>
                        <a:pt x="190588" y="105852"/>
                      </a:lnTo>
                      <a:lnTo>
                        <a:pt x="202909" y="105852"/>
                      </a:lnTo>
                      <a:lnTo>
                        <a:pt x="210159" y="98601"/>
                      </a:lnTo>
                      <a:lnTo>
                        <a:pt x="210842" y="97991"/>
                      </a:lnTo>
                      <a:lnTo>
                        <a:pt x="211556" y="97305"/>
                      </a:lnTo>
                      <a:lnTo>
                        <a:pt x="223863" y="97305"/>
                      </a:lnTo>
                      <a:lnTo>
                        <a:pt x="219709" y="93305"/>
                      </a:lnTo>
                      <a:lnTo>
                        <a:pt x="214604" y="88072"/>
                      </a:lnTo>
                      <a:lnTo>
                        <a:pt x="176683" y="50176"/>
                      </a:lnTo>
                      <a:close/>
                    </a:path>
                    <a:path w="255270" h="255270">
                      <a:moveTo>
                        <a:pt x="181808" y="7440"/>
                      </a:moveTo>
                      <a:lnTo>
                        <a:pt x="164998" y="7440"/>
                      </a:lnTo>
                      <a:lnTo>
                        <a:pt x="169544" y="8151"/>
                      </a:lnTo>
                      <a:lnTo>
                        <a:pt x="174269" y="11847"/>
                      </a:lnTo>
                      <a:lnTo>
                        <a:pt x="174815" y="12431"/>
                      </a:lnTo>
                      <a:lnTo>
                        <a:pt x="245325" y="82878"/>
                      </a:lnTo>
                      <a:lnTo>
                        <a:pt x="247205" y="86739"/>
                      </a:lnTo>
                      <a:lnTo>
                        <a:pt x="245427" y="96366"/>
                      </a:lnTo>
                      <a:lnTo>
                        <a:pt x="242608" y="99744"/>
                      </a:lnTo>
                      <a:lnTo>
                        <a:pt x="233133" y="102817"/>
                      </a:lnTo>
                      <a:lnTo>
                        <a:pt x="249485" y="102817"/>
                      </a:lnTo>
                      <a:lnTo>
                        <a:pt x="252239" y="99892"/>
                      </a:lnTo>
                      <a:lnTo>
                        <a:pt x="254940" y="91298"/>
                      </a:lnTo>
                      <a:lnTo>
                        <a:pt x="253872" y="83526"/>
                      </a:lnTo>
                      <a:lnTo>
                        <a:pt x="253783" y="82878"/>
                      </a:lnTo>
                      <a:lnTo>
                        <a:pt x="253698" y="82267"/>
                      </a:lnTo>
                      <a:lnTo>
                        <a:pt x="248399" y="74052"/>
                      </a:lnTo>
                      <a:lnTo>
                        <a:pt x="191681" y="17308"/>
                      </a:lnTo>
                      <a:lnTo>
                        <a:pt x="185877" y="11263"/>
                      </a:lnTo>
                      <a:lnTo>
                        <a:pt x="181808" y="74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</p:grpSp>
          <p:grpSp>
            <p:nvGrpSpPr>
              <p:cNvPr id="64" name="object 64"/>
              <p:cNvGrpSpPr/>
              <p:nvPr/>
            </p:nvGrpSpPr>
            <p:grpSpPr>
              <a:xfrm>
                <a:off x="5402930" y="4338300"/>
                <a:ext cx="261451" cy="261451"/>
                <a:chOff x="5073886" y="6764534"/>
                <a:chExt cx="407670" cy="407670"/>
              </a:xfrm>
            </p:grpSpPr>
            <p:sp>
              <p:nvSpPr>
                <p:cNvPr id="65" name="object 65"/>
                <p:cNvSpPr/>
                <p:nvPr/>
              </p:nvSpPr>
              <p:spPr>
                <a:xfrm>
                  <a:off x="5073886" y="6764534"/>
                  <a:ext cx="407670" cy="407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670" h="407670">
                      <a:moveTo>
                        <a:pt x="203657" y="0"/>
                      </a:moveTo>
                      <a:lnTo>
                        <a:pt x="156962" y="5379"/>
                      </a:lnTo>
                      <a:lnTo>
                        <a:pt x="114096" y="20700"/>
                      </a:lnTo>
                      <a:lnTo>
                        <a:pt x="76282" y="44742"/>
                      </a:lnTo>
                      <a:lnTo>
                        <a:pt x="44742" y="76282"/>
                      </a:lnTo>
                      <a:lnTo>
                        <a:pt x="20700" y="114096"/>
                      </a:lnTo>
                      <a:lnTo>
                        <a:pt x="5379" y="156962"/>
                      </a:lnTo>
                      <a:lnTo>
                        <a:pt x="0" y="203657"/>
                      </a:lnTo>
                      <a:lnTo>
                        <a:pt x="5379" y="250352"/>
                      </a:lnTo>
                      <a:lnTo>
                        <a:pt x="20700" y="293218"/>
                      </a:lnTo>
                      <a:lnTo>
                        <a:pt x="44742" y="331032"/>
                      </a:lnTo>
                      <a:lnTo>
                        <a:pt x="76282" y="362571"/>
                      </a:lnTo>
                      <a:lnTo>
                        <a:pt x="114096" y="386613"/>
                      </a:lnTo>
                      <a:lnTo>
                        <a:pt x="156962" y="401935"/>
                      </a:lnTo>
                      <a:lnTo>
                        <a:pt x="203657" y="407314"/>
                      </a:lnTo>
                      <a:lnTo>
                        <a:pt x="250352" y="401935"/>
                      </a:lnTo>
                      <a:lnTo>
                        <a:pt x="293218" y="386613"/>
                      </a:lnTo>
                      <a:lnTo>
                        <a:pt x="331032" y="362571"/>
                      </a:lnTo>
                      <a:lnTo>
                        <a:pt x="362571" y="331032"/>
                      </a:lnTo>
                      <a:lnTo>
                        <a:pt x="386613" y="293218"/>
                      </a:lnTo>
                      <a:lnTo>
                        <a:pt x="401935" y="250352"/>
                      </a:lnTo>
                      <a:lnTo>
                        <a:pt x="407314" y="203657"/>
                      </a:lnTo>
                      <a:lnTo>
                        <a:pt x="401935" y="156962"/>
                      </a:lnTo>
                      <a:lnTo>
                        <a:pt x="386613" y="114096"/>
                      </a:lnTo>
                      <a:lnTo>
                        <a:pt x="362571" y="76282"/>
                      </a:lnTo>
                      <a:lnTo>
                        <a:pt x="331032" y="44742"/>
                      </a:lnTo>
                      <a:lnTo>
                        <a:pt x="293218" y="20700"/>
                      </a:lnTo>
                      <a:lnTo>
                        <a:pt x="250352" y="5379"/>
                      </a:lnTo>
                      <a:lnTo>
                        <a:pt x="203657" y="0"/>
                      </a:lnTo>
                      <a:close/>
                    </a:path>
                  </a:pathLst>
                </a:custGeom>
                <a:solidFill>
                  <a:srgbClr val="8796F0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pic>
              <p:nvPicPr>
                <p:cNvPr id="66" name="object 66"/>
                <p:cNvPicPr/>
                <p:nvPr/>
              </p:nvPicPr>
              <p:blipFill>
                <a:blip r:embed="rId11" cstate="print"/>
                <a:stretch>
                  <a:fillRect/>
                </a:stretch>
              </p:blipFill>
              <p:spPr>
                <a:xfrm>
                  <a:off x="5165125" y="6841350"/>
                  <a:ext cx="225025" cy="253739"/>
                </a:xfrm>
                <a:prstGeom prst="rect">
                  <a:avLst/>
                </a:prstGeom>
              </p:spPr>
            </p:pic>
          </p:grpSp>
          <p:grpSp>
            <p:nvGrpSpPr>
              <p:cNvPr id="67" name="object 67"/>
              <p:cNvGrpSpPr/>
              <p:nvPr/>
            </p:nvGrpSpPr>
            <p:grpSpPr>
              <a:xfrm>
                <a:off x="4055272" y="4640440"/>
                <a:ext cx="258600" cy="258600"/>
                <a:chOff x="2972536" y="7235649"/>
                <a:chExt cx="403225" cy="403225"/>
              </a:xfrm>
            </p:grpSpPr>
            <p:sp>
              <p:nvSpPr>
                <p:cNvPr id="68" name="object 68"/>
                <p:cNvSpPr/>
                <p:nvPr/>
              </p:nvSpPr>
              <p:spPr>
                <a:xfrm>
                  <a:off x="2972536" y="7235649"/>
                  <a:ext cx="403225" cy="40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225" h="403225">
                      <a:moveTo>
                        <a:pt x="201383" y="0"/>
                      </a:moveTo>
                      <a:lnTo>
                        <a:pt x="155210" y="5319"/>
                      </a:lnTo>
                      <a:lnTo>
                        <a:pt x="112823" y="20470"/>
                      </a:lnTo>
                      <a:lnTo>
                        <a:pt x="75431" y="44244"/>
                      </a:lnTo>
                      <a:lnTo>
                        <a:pt x="44244" y="75431"/>
                      </a:lnTo>
                      <a:lnTo>
                        <a:pt x="20470" y="112823"/>
                      </a:lnTo>
                      <a:lnTo>
                        <a:pt x="5319" y="155210"/>
                      </a:lnTo>
                      <a:lnTo>
                        <a:pt x="0" y="201383"/>
                      </a:lnTo>
                      <a:lnTo>
                        <a:pt x="5319" y="247557"/>
                      </a:lnTo>
                      <a:lnTo>
                        <a:pt x="20470" y="289944"/>
                      </a:lnTo>
                      <a:lnTo>
                        <a:pt x="44244" y="327336"/>
                      </a:lnTo>
                      <a:lnTo>
                        <a:pt x="75431" y="358523"/>
                      </a:lnTo>
                      <a:lnTo>
                        <a:pt x="112823" y="382297"/>
                      </a:lnTo>
                      <a:lnTo>
                        <a:pt x="155210" y="397448"/>
                      </a:lnTo>
                      <a:lnTo>
                        <a:pt x="201383" y="402767"/>
                      </a:lnTo>
                      <a:lnTo>
                        <a:pt x="247561" y="397448"/>
                      </a:lnTo>
                      <a:lnTo>
                        <a:pt x="289949" y="382297"/>
                      </a:lnTo>
                      <a:lnTo>
                        <a:pt x="327341" y="358523"/>
                      </a:lnTo>
                      <a:lnTo>
                        <a:pt x="358527" y="327336"/>
                      </a:lnTo>
                      <a:lnTo>
                        <a:pt x="382299" y="289944"/>
                      </a:lnTo>
                      <a:lnTo>
                        <a:pt x="397449" y="247557"/>
                      </a:lnTo>
                      <a:lnTo>
                        <a:pt x="402767" y="201383"/>
                      </a:lnTo>
                      <a:lnTo>
                        <a:pt x="397449" y="155210"/>
                      </a:lnTo>
                      <a:lnTo>
                        <a:pt x="382299" y="112823"/>
                      </a:lnTo>
                      <a:lnTo>
                        <a:pt x="358527" y="75431"/>
                      </a:lnTo>
                      <a:lnTo>
                        <a:pt x="327341" y="44244"/>
                      </a:lnTo>
                      <a:lnTo>
                        <a:pt x="289949" y="20470"/>
                      </a:lnTo>
                      <a:lnTo>
                        <a:pt x="247561" y="5319"/>
                      </a:lnTo>
                      <a:lnTo>
                        <a:pt x="201383" y="0"/>
                      </a:lnTo>
                      <a:close/>
                    </a:path>
                  </a:pathLst>
                </a:custGeom>
                <a:solidFill>
                  <a:srgbClr val="8796F0"/>
                </a:solidFill>
              </p:spPr>
              <p:txBody>
                <a:bodyPr wrap="square" lIns="0" tIns="0" rIns="0" bIns="0" rtlCol="0"/>
                <a:lstStyle/>
                <a:p>
                  <a:endParaRPr sz="1154"/>
                </a:p>
              </p:txBody>
            </p:sp>
            <p:pic>
              <p:nvPicPr>
                <p:cNvPr id="69" name="object 69"/>
                <p:cNvPicPr/>
                <p:nvPr/>
              </p:nvPicPr>
              <p:blipFill>
                <a:blip r:embed="rId12" cstate="print"/>
                <a:stretch>
                  <a:fillRect/>
                </a:stretch>
              </p:blipFill>
              <p:spPr>
                <a:xfrm>
                  <a:off x="3069694" y="7332799"/>
                  <a:ext cx="209384" cy="208216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5483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2103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/>
          <p:nvPr/>
        </p:nvPicPr>
        <p:blipFill>
          <a:blip r:embed="rId3"/>
          <a:srcRect r="50943"/>
          <a:stretch>
            <a:fillRect/>
          </a:stretch>
        </p:blipFill>
        <p:spPr bwMode="auto">
          <a:xfrm>
            <a:off x="428596" y="214290"/>
            <a:ext cx="1238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 l="50189"/>
          <a:stretch>
            <a:fillRect/>
          </a:stretch>
        </p:blipFill>
        <p:spPr bwMode="auto">
          <a:xfrm>
            <a:off x="7572396" y="285728"/>
            <a:ext cx="1257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26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r="50943"/>
          <a:stretch>
            <a:fillRect/>
          </a:stretch>
        </p:blipFill>
        <p:spPr bwMode="auto">
          <a:xfrm>
            <a:off x="357158" y="0"/>
            <a:ext cx="107157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2"/>
          <a:srcRect l="50189"/>
          <a:stretch>
            <a:fillRect/>
          </a:stretch>
        </p:blipFill>
        <p:spPr bwMode="auto">
          <a:xfrm>
            <a:off x="7786710" y="0"/>
            <a:ext cx="1185862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00166" y="0"/>
            <a:ext cx="628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15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профессиональных образовательных организаций Тверской области, ведущих подготовку по наиболее востребованным на рынке труда Тверской области, новым и перспективными профессиям среднего профессионального образования на 2024-2028 годы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06090"/>
              </p:ext>
            </p:extLst>
          </p:nvPr>
        </p:nvGraphicFramePr>
        <p:xfrm>
          <a:off x="107504" y="1142984"/>
          <a:ext cx="8928992" cy="507282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283637">
                  <a:extLst>
                    <a:ext uri="{9D8B030D-6E8A-4147-A177-3AD203B41FA5}">
                      <a16:colId xmlns:a16="http://schemas.microsoft.com/office/drawing/2014/main" val="3878125337"/>
                    </a:ext>
                  </a:extLst>
                </a:gridCol>
                <a:gridCol w="4645355">
                  <a:extLst>
                    <a:ext uri="{9D8B030D-6E8A-4147-A177-3AD203B41FA5}">
                      <a16:colId xmlns:a16="http://schemas.microsoft.com/office/drawing/2014/main" val="831382527"/>
                    </a:ext>
                  </a:extLst>
                </a:gridCol>
              </a:tblGrid>
              <a:tr h="45259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u="sng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Торжокский</a:t>
                      </a:r>
                      <a:r>
                        <a:rPr lang="ru-RU" sz="13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педагогический колледж им. Ф.В. </a:t>
                      </a:r>
                      <a:r>
                        <a:rPr lang="ru-RU" sz="1300" b="1" u="sng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Бадюлина</a:t>
                      </a:r>
                      <a:r>
                        <a:rPr lang="ru-RU" sz="13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(БПОО)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политехнический колледж» (РУМЦ)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«Тверской музыкальный колледж им. 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М.П.</a:t>
                      </a: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Мусоргского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ГБП ОУ «Тверской музыкальный колледж им. М.П. Мусоргского»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Торопецкий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Тверской технологический колледж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</a:t>
                      </a: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3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Бежецкий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колледж им. А. М. Переслегина»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Бежецкий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«Кимрский медицинский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«Конаковский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«Краснохолмский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Кувшиновский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Нелидовский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Осташковский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«Ржевский колледж им. Н.В. Петровского»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«Ржевский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«Ржевский медицинский колледж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«Ржевский технологический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«Савеловский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колледж им. А.Н. Коняева»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31" marR="3853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Бежецкий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промышленно-экономический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Вышневолоцкий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Вышневолоцкий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Западнодвинский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технологический колледж им. И.А. Ковалева»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Калязинский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 им. Н.М. Полежаева»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Кашинский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Кашинский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«Кимрский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колледж им. П.А. 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Кайкова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колледж сервиса и туризма»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колледж транспорта и сервиса»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медицинский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промышленно-экономический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торгово-экономический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«Тверской химико-технологический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Торжокский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промышленно-гуманитарный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Удомельский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колледж» в 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пгтМаксатиха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Конаковский колледж»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ФГБОУ «Колледж </a:t>
                      </a:r>
                      <a:r>
                        <a:rPr lang="ru-RU" sz="1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Росрезерва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31" marR="38531" marT="0" marB="0"/>
                </a:tc>
                <a:extLst>
                  <a:ext uri="{0D108BD9-81ED-4DB2-BD59-A6C34878D82A}">
                    <a16:rowId xmlns:a16="http://schemas.microsoft.com/office/drawing/2014/main" val="19235034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908"/>
            <a:ext cx="9031112" cy="651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142976" y="5572140"/>
            <a:ext cx="214314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https://torped.1mcg.ru/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2523</Words>
  <Application>Microsoft Office PowerPoint</Application>
  <PresentationFormat>Экран (4:3)</PresentationFormat>
  <Paragraphs>373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Tahoma</vt:lpstr>
      <vt:lpstr>Times New Roman</vt:lpstr>
      <vt:lpstr>Trebuchet MS</vt:lpstr>
      <vt:lpstr>Тема Office</vt:lpstr>
      <vt:lpstr>Презентация PowerPoint</vt:lpstr>
      <vt:lpstr>ПРОЕКТ</vt:lpstr>
      <vt:lpstr>ТЕРМИНЫ. ИСТОЧНИКИ. СПРАВОЧНИКИ</vt:lpstr>
      <vt:lpstr>ДЛЯ КОГО ЭТОТ АТЛАС</vt:lpstr>
      <vt:lpstr>Презентация PowerPoint</vt:lpstr>
      <vt:lpstr>КАК ПОЛЬЗОВАТЬСЯ АТЛАСОМ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13450 Маляр  ГБПОУ «Вышневолоцкий колледж» Общежитие №1 ГБПОУ «ВВК» расположено по адресу: Тверская область, г.Вышний Волочёк,  ул. Егорова, д. 16 Общежитие №2 в Филиале ГБПОУ «ВВК» в п. Красномайский расположено по адресу: Вышневолоцкий район, п. Красномайский, ул. Кирова, д. 33.   ГБПОУ «Калязинский колледж им. Н.М. Полежаева» Общежитие: г. Калязин, ул. Пухальского, д. 13.  ГБПОУ «Тверской колледж им. П.А. Кайкова» Общежитие:  г.Тверь, ул.Грибоедова 2-я, д.20/1  ГБПОУ «Удомельский колледж» Общежитие:г. Удомля, ул. Садовая, д.33.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ZiminaGS</dc:creator>
  <cp:lastModifiedBy>Pedagog10</cp:lastModifiedBy>
  <cp:revision>24</cp:revision>
  <dcterms:created xsi:type="dcterms:W3CDTF">2024-10-21T09:42:30Z</dcterms:created>
  <dcterms:modified xsi:type="dcterms:W3CDTF">2025-05-23T06:25:30Z</dcterms:modified>
</cp:coreProperties>
</file>