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57" r:id="rId4"/>
    <p:sldId id="258" r:id="rId5"/>
    <p:sldId id="260" r:id="rId6"/>
    <p:sldId id="272" r:id="rId7"/>
    <p:sldId id="267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7" d="100"/>
          <a:sy n="27" d="100"/>
        </p:scale>
        <p:origin x="40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79861407661191E-4"/>
          <c:y val="0.12581058050337354"/>
          <c:w val="0.72606934517651767"/>
          <c:h val="0.763005595761359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конкурса "Абилимпикс"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школьники 35%</c:v>
                </c:pt>
                <c:pt idx="1">
                  <c:v>студенты 46%</c:v>
                </c:pt>
                <c:pt idx="2">
                  <c:v>специалисты 19%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0.35000000000000031</c:v>
                </c:pt>
                <c:pt idx="1">
                  <c:v>0.46</c:v>
                </c:pt>
                <c:pt idx="2">
                  <c:v>0.19000000000000003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239357419846449"/>
          <c:y val="0.22114499636048041"/>
          <c:w val="0.41278101290629626"/>
          <c:h val="0.5646658510475608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F16-8720-4759-9647-1C53D048BE07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75EF8-B8C7-437D-BDA5-17402B7E14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75EF8-B8C7-437D-BDA5-17402B7E146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5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7CA5-2BF5-400F-8393-7B28444A6C21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7FEC-9567-4A74-9FB7-46101C149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stgt.ru/uploads/posts/2019-11/1574832027_skrinshot-2019-11-27-08_19_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orenvos.ru/sites/default/files/logofe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00372"/>
            <a:ext cx="1857388" cy="2228866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 l="2918" t="4839" b="3225"/>
          <a:stretch>
            <a:fillRect/>
          </a:stretch>
        </p:blipFill>
        <p:spPr bwMode="auto">
          <a:xfrm>
            <a:off x="4714876" y="5429264"/>
            <a:ext cx="1804983" cy="103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http://vog58.ru/media/news/8/6/5cd32cc837d78cc75e4a52883141aac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429264"/>
            <a:ext cx="1071570" cy="1071570"/>
          </a:xfrm>
          <a:prstGeom prst="rect">
            <a:avLst/>
          </a:prstGeom>
          <a:noFill/>
        </p:spPr>
      </p:pic>
      <p:pic>
        <p:nvPicPr>
          <p:cNvPr id="4101" name="Picture 5" descr="http://koncol.ru/images/banners/moto.jpg"/>
          <p:cNvPicPr>
            <a:picLocks noChangeAspect="1" noChangeArrowheads="1"/>
          </p:cNvPicPr>
          <p:nvPr/>
        </p:nvPicPr>
        <p:blipFill>
          <a:blip r:embed="rId6"/>
          <a:srcRect t="11084" b="5788"/>
          <a:stretch>
            <a:fillRect/>
          </a:stretch>
        </p:blipFill>
        <p:spPr bwMode="auto">
          <a:xfrm>
            <a:off x="6643702" y="5429264"/>
            <a:ext cx="2286016" cy="1071570"/>
          </a:xfrm>
          <a:prstGeom prst="rect">
            <a:avLst/>
          </a:prstGeom>
          <a:noFill/>
        </p:spPr>
      </p:pic>
      <p:sp>
        <p:nvSpPr>
          <p:cNvPr id="4103" name="AutoShape 7" descr="https://kupit-flag.ru/upload/iblock/5d1/5d15929e4320d43430ed2fd17dce3a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http://xn--b1amehjdsf.xn--p1ai/wp-content/uploads/news-27-10-2017-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429264"/>
            <a:ext cx="2908412" cy="10715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00100" y="357166"/>
            <a:ext cx="7358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ЧЕМПИОНАТ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СРЕДИ ЛЮДЕЙ С ИНВАЛИДНОСТЬЮ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ОГРАНИЧЕННЫМИ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«АБИЛИМПИКС» - 2019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 ПО ПРОВЕДЕНИЮ КОНКУРСОВ ПРОФЕССИОНАЛЬНОГО МАСТЕСТВА «АБИЛИМПИКС»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26 февраля 2018 года №312-р.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Письмо Министерства труда и социальной защиты Российской Федерации № 16-2/10/В-5388 от 14 июля 2017 года «О развитии в России конкурсов профмастерства для обучающихся и молодых специалистов с инвалидностью «Абилимпикс».</a:t>
            </a:r>
          </a:p>
          <a:p>
            <a:pPr marL="457200" indent="-4572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Информация о конкурсах «Абилимпикс»: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abilympicspro.ru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konkurs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docs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http://orenvos.ru/sites/default/files/logofe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286388"/>
            <a:ext cx="1058854" cy="1270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357166"/>
            <a:ext cx="72152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Национальный чемпионат по профессиональному мастерству среди инвалидов и лиц с ограниченными возможностями здоровья «Абилимпикс»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-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международное некоммерческое движение целью которого является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 Российской Федерации системы конкурсов профессионального мастерства для людей с инвалидностью и ограниченными возможностями здоровья «Абилимпикс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обеспечивающей эффективную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профессиональную ориентацию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мотивацию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людей с инвалидностью к получению профессионального образования, содействие их трудоустройству и социокультурной инклюзии в обществе.​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28596" y="142852"/>
            <a:ext cx="8501122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движения «Абилимпикс»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Тверской области в 2019 году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сентября – 12 сентября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школьников  - 20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(35,0%)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студентов СПО  - 26 (46%) человек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специалистов -  11 (19,0%) человек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57 участников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61 эксперт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11 компетенций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5 площадок конкурса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них по состоянию на 15.01.2020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52 человека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(91,2%)  являются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занятыми: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человека являются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трудоустроенными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39 человек продолжают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обучение. </a:t>
            </a:r>
          </a:p>
          <a:p>
            <a:pPr algn="just"/>
            <a:endParaRPr lang="ru-RU" sz="28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2643182"/>
          <a:ext cx="585788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0" name="AutoShape 2" descr="https://get.wallhere.com/photo/illustration-minimalism-symmetry-blue-triangle-pattern-circle-ART-shape-design-line-computer-wallpaper-font-912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://orenvos.ru/sites/default/files/logofe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5286388"/>
            <a:ext cx="1058854" cy="127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orenvos.ru/sites/default/files/logofe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058854" cy="1270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4296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Компетенции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регионального этапа конкурсов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«Абилимпикс – 2019»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Школьники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Резьба по дереву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Вязание крючком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Художественное вышивание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Бисероплетение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Малярное дело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Поварское дело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Администрирование баз данных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Администрирование отеля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Вязание спицами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Региональная компетенция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Золотное шитье (студенты)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 l="10391"/>
          <a:stretch>
            <a:fillRect/>
          </a:stretch>
        </p:blipFill>
        <p:spPr bwMode="auto">
          <a:xfrm>
            <a:off x="5786446" y="1071546"/>
            <a:ext cx="2542455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t="2994" r="2279"/>
          <a:stretch>
            <a:fillRect/>
          </a:stretch>
        </p:blipFill>
        <p:spPr bwMode="auto">
          <a:xfrm>
            <a:off x="5786446" y="2857496"/>
            <a:ext cx="2571768" cy="1740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 l="18000"/>
          <a:stretch>
            <a:fillRect/>
          </a:stretch>
        </p:blipFill>
        <p:spPr bwMode="auto">
          <a:xfrm>
            <a:off x="5786446" y="4766764"/>
            <a:ext cx="2571768" cy="1867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orenvos.ru/sites/default/files/logofe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058854" cy="1270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44" y="35716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Конкурсные площадки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регионального этапа конкурсов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«Абилимпикс – 2019»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643050"/>
          <a:ext cx="8358246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3714776"/>
                <a:gridCol w="4071966"/>
              </a:tblGrid>
              <a:tr h="4371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учреждения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компетенции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2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ГБП ОУ «Тверской колледж сервиса и туризма»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Администрирование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отеля»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«Поварское дело»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ГКОУ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«Тверская школа № 3»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«Бисероплетение»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ГБП ОУ «Тверской колледж транспорта и сервиса»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«Малярное дело»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«Вязание спицами»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ГБП ОУ «Тверской колледж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им. А.Н. Коняева»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«Администрирование баз данных»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ГБП ОУ «Торжокский педагогический колледж 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им. Ф.В. Бадюлина»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«Художественное вышивание»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«Резьба по дереву»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«Вязание крючком»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«Швея»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«Золотное шитьё»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4296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Национальный чемпионат «Абилимпикс»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ноября – 22 ноября 201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 Москва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1142984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Финалисты национального чемпионата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2500306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Компетенция «Администрирование отеля»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Ольшевская Ангелина Витальевна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ГБПОУ «Тверской колледж сервиса и туризма»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Компетенция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«Вязание на спицах»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Зацепина Екатерина Борисовна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1gwI__aoT1c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21154" t="20512" r="7692" b="5128"/>
          <a:stretch>
            <a:fillRect/>
          </a:stretch>
        </p:blipFill>
        <p:spPr bwMode="auto">
          <a:xfrm>
            <a:off x="285720" y="2214554"/>
            <a:ext cx="4374962" cy="3429024"/>
          </a:xfrm>
          <a:prstGeom prst="rect">
            <a:avLst/>
          </a:prstGeom>
          <a:noFill/>
        </p:spPr>
      </p:pic>
      <p:pic>
        <p:nvPicPr>
          <p:cNvPr id="8" name="Picture 2" descr="http://orenvos.ru/sites/default/files/logofe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214950"/>
            <a:ext cx="1058854" cy="127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8728" y="428604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orenvos.ru/sites/default/files/logofe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14554"/>
            <a:ext cx="2143140" cy="2571769"/>
          </a:xfrm>
          <a:prstGeom prst="rect">
            <a:avLst/>
          </a:prstGeom>
          <a:noFill/>
        </p:spPr>
      </p:pic>
      <p:pic>
        <p:nvPicPr>
          <p:cNvPr id="6" name="Picture 9" descr="http://xn--b1amehjdsf.xn--p1ai/wp-content/uploads/news-27-10-2017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429264"/>
            <a:ext cx="2908412" cy="1071570"/>
          </a:xfrm>
          <a:prstGeom prst="rect">
            <a:avLst/>
          </a:prstGeom>
          <a:noFill/>
        </p:spPr>
      </p:pic>
      <p:pic>
        <p:nvPicPr>
          <p:cNvPr id="7" name="Picture 3" descr="http://vog58.ru/media/news/8/6/5cd32cc837d78cc75e4a52883141aac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429264"/>
            <a:ext cx="1071570" cy="107157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/>
          <a:srcRect l="2918" t="4839" b="3225"/>
          <a:stretch>
            <a:fillRect/>
          </a:stretch>
        </p:blipFill>
        <p:spPr bwMode="auto">
          <a:xfrm>
            <a:off x="4714876" y="5429264"/>
            <a:ext cx="1804983" cy="103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http://koncol.ru/images/banners/moto.jpg"/>
          <p:cNvPicPr>
            <a:picLocks noChangeAspect="1" noChangeArrowheads="1"/>
          </p:cNvPicPr>
          <p:nvPr/>
        </p:nvPicPr>
        <p:blipFill>
          <a:blip r:embed="rId7"/>
          <a:srcRect t="11084" b="5788"/>
          <a:stretch>
            <a:fillRect/>
          </a:stretch>
        </p:blipFill>
        <p:spPr bwMode="auto">
          <a:xfrm>
            <a:off x="6643702" y="5429264"/>
            <a:ext cx="228601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363</Words>
  <Application>Microsoft Office PowerPoint</Application>
  <PresentationFormat>Экран (4:3)</PresentationFormat>
  <Paragraphs>101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kab15</dc:creator>
  <cp:lastModifiedBy>user</cp:lastModifiedBy>
  <cp:revision>73</cp:revision>
  <dcterms:created xsi:type="dcterms:W3CDTF">2020-01-22T05:35:17Z</dcterms:created>
  <dcterms:modified xsi:type="dcterms:W3CDTF">2023-05-01T13:09:59Z</dcterms:modified>
</cp:coreProperties>
</file>